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3" r:id="rId1"/>
  </p:sldMasterIdLst>
  <p:notesMasterIdLst>
    <p:notesMasterId r:id="rId12"/>
  </p:notesMasterIdLst>
  <p:sldIdLst>
    <p:sldId id="270" r:id="rId2"/>
    <p:sldId id="279" r:id="rId3"/>
    <p:sldId id="273" r:id="rId4"/>
    <p:sldId id="258" r:id="rId5"/>
    <p:sldId id="259" r:id="rId6"/>
    <p:sldId id="260" r:id="rId7"/>
    <p:sldId id="281" r:id="rId8"/>
    <p:sldId id="282" r:id="rId9"/>
    <p:sldId id="272" r:id="rId10"/>
    <p:sldId id="280" r:id="rId11"/>
  </p:sldIdLst>
  <p:sldSz cx="9144000" cy="6858000" type="screen4x3"/>
  <p:notesSz cx="6858000" cy="9144000"/>
  <p:defaultTextStyle>
    <a:defPPr>
      <a:defRPr lang="fa-IR"/>
    </a:defPPr>
    <a:lvl1pPr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FFFFCC"/>
    <a:srgbClr val="FFFFFF"/>
    <a:srgbClr val="CCECFF"/>
    <a:srgbClr val="CCCCFF"/>
    <a:srgbClr val="FFFF00"/>
    <a:srgbClr val="A3F5ED"/>
    <a:srgbClr val="FF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 horzBarState="maximized">
    <p:restoredLeft sz="19100" autoAdjust="0"/>
    <p:restoredTop sz="87187" autoAdjust="0"/>
  </p:normalViewPr>
  <p:slideViewPr>
    <p:cSldViewPr>
      <p:cViewPr>
        <p:scale>
          <a:sx n="70" d="100"/>
          <a:sy n="70" d="100"/>
        </p:scale>
        <p:origin x="-894" y="-28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98" d="100"/>
          <a:sy n="98" d="100"/>
        </p:scale>
        <p:origin x="-3516" y="-108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fa-I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029B6972-16AD-4676-9E95-685904C955B6}" type="datetimeFigureOut">
              <a:rPr lang="fa-IR" smtClean="0"/>
              <a:pPr/>
              <a:t>1432/06/15</a:t>
            </a:fld>
            <a:endParaRPr lang="fa-I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fa-I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213DD9C3-465F-4F95-9AF5-449ECF07A198}" type="slidenum">
              <a:rPr lang="fa-IR" smtClean="0"/>
              <a:pPr/>
              <a:t>‹#›</a:t>
            </a:fld>
            <a:endParaRPr lang="fa-I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a-IR" dirty="0" smtClean="0"/>
              <a:t>صفحه</a:t>
            </a:r>
            <a:r>
              <a:rPr lang="fa-IR" baseline="0" dirty="0" smtClean="0"/>
              <a:t> بعد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3DD9C3-465F-4F95-9AF5-449ECF07A198}" type="slidenum">
              <a:rPr lang="fa-IR" smtClean="0"/>
              <a:pPr/>
              <a:t>4</a:t>
            </a:fld>
            <a:endParaRPr lang="fa-I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7218" name="Group 2"/>
          <p:cNvGrpSpPr>
            <a:grpSpLocks/>
          </p:cNvGrpSpPr>
          <p:nvPr/>
        </p:nvGrpSpPr>
        <p:grpSpPr bwMode="auto">
          <a:xfrm>
            <a:off x="0" y="0"/>
            <a:ext cx="5867400" cy="6858000"/>
            <a:chOff x="0" y="0"/>
            <a:chExt cx="3696" cy="4320"/>
          </a:xfrm>
        </p:grpSpPr>
        <p:sp>
          <p:nvSpPr>
            <p:cNvPr id="137219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2880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rtl="0"/>
              <a:endParaRPr kumimoji="1" lang="en-US" sz="2400">
                <a:latin typeface="Times New Roman" pitchFamily="18" charset="0"/>
              </a:endParaRPr>
            </a:p>
          </p:txBody>
        </p:sp>
        <p:sp>
          <p:nvSpPr>
            <p:cNvPr id="137220" name="AutoShape 4"/>
            <p:cNvSpPr>
              <a:spLocks noChangeArrowheads="1"/>
            </p:cNvSpPr>
            <p:nvPr/>
          </p:nvSpPr>
          <p:spPr bwMode="white">
            <a:xfrm>
              <a:off x="432" y="624"/>
              <a:ext cx="3264" cy="1200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rtl="0"/>
              <a:endParaRPr kumimoji="1" lang="en-US" sz="2400">
                <a:latin typeface="Times New Roman" pitchFamily="18" charset="0"/>
              </a:endParaRPr>
            </a:p>
          </p:txBody>
        </p:sp>
      </p:grpSp>
      <p:grpSp>
        <p:nvGrpSpPr>
          <p:cNvPr id="137221" name="Group 5"/>
          <p:cNvGrpSpPr>
            <a:grpSpLocks/>
          </p:cNvGrpSpPr>
          <p:nvPr/>
        </p:nvGrpSpPr>
        <p:grpSpPr bwMode="auto">
          <a:xfrm>
            <a:off x="3632200" y="4889500"/>
            <a:ext cx="4876800" cy="319088"/>
            <a:chOff x="2288" y="3080"/>
            <a:chExt cx="3072" cy="201"/>
          </a:xfrm>
        </p:grpSpPr>
        <p:sp>
          <p:nvSpPr>
            <p:cNvPr id="137222" name="AutoShape 6"/>
            <p:cNvSpPr>
              <a:spLocks noChangeArrowheads="1"/>
            </p:cNvSpPr>
            <p:nvPr/>
          </p:nvSpPr>
          <p:spPr bwMode="auto">
            <a:xfrm flipH="1">
              <a:off x="2288" y="3080"/>
              <a:ext cx="2914" cy="200"/>
            </a:xfrm>
            <a:prstGeom prst="roundRect">
              <a:avLst>
                <a:gd name="adj" fmla="val 0"/>
              </a:avLst>
            </a:prstGeom>
            <a:solidFill>
              <a:schemeClr val="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a-IR"/>
            </a:p>
          </p:txBody>
        </p:sp>
        <p:sp>
          <p:nvSpPr>
            <p:cNvPr id="137223" name="AutoShape 7"/>
            <p:cNvSpPr>
              <a:spLocks noChangeArrowheads="1"/>
            </p:cNvSpPr>
            <p:nvPr/>
          </p:nvSpPr>
          <p:spPr bwMode="auto">
            <a:xfrm>
              <a:off x="5196" y="3080"/>
              <a:ext cx="164" cy="201"/>
            </a:xfrm>
            <a:prstGeom prst="flowChartDelay">
              <a:avLst/>
            </a:prstGeom>
            <a:solidFill>
              <a:schemeClr val="hlink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fa-IR"/>
            </a:p>
          </p:txBody>
        </p:sp>
      </p:grpSp>
      <p:sp>
        <p:nvSpPr>
          <p:cNvPr id="137224" name="Rectangle 8"/>
          <p:cNvSpPr>
            <a:spLocks noGrp="1" noChangeArrowheads="1"/>
          </p:cNvSpPr>
          <p:nvPr>
            <p:ph type="subTitle" idx="1"/>
          </p:nvPr>
        </p:nvSpPr>
        <p:spPr>
          <a:xfrm>
            <a:off x="4673600" y="2927350"/>
            <a:ext cx="4013200" cy="1822450"/>
          </a:xfrm>
        </p:spPr>
        <p:txBody>
          <a:bodyPr anchor="b"/>
          <a:lstStyle>
            <a:lvl1pPr marL="0" indent="0">
              <a:buFont typeface="Wingdings" pitchFamily="2" charset="2"/>
              <a:buNone/>
              <a:defRPr>
                <a:solidFill>
                  <a:schemeClr val="tx2"/>
                </a:solidFill>
              </a:defRPr>
            </a:lvl1pPr>
          </a:lstStyle>
          <a:p>
            <a:r>
              <a:rPr lang="fa-IR"/>
              <a:t>برای ویرایش سبک زیرعنوان اسلاید اصلی، کلیک نمایید</a:t>
            </a:r>
          </a:p>
        </p:txBody>
      </p:sp>
      <p:sp>
        <p:nvSpPr>
          <p:cNvPr id="137225" name="Rectangle 9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137226" name="Rectangle 10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 algn="r">
              <a:defRPr/>
            </a:lvl1pPr>
          </a:lstStyle>
          <a:p>
            <a:endParaRPr lang="en-US"/>
          </a:p>
        </p:txBody>
      </p:sp>
      <p:sp>
        <p:nvSpPr>
          <p:cNvPr id="137227" name="Rectangle 11"/>
          <p:cNvSpPr>
            <a:spLocks noGrp="1" noChangeArrowheads="1"/>
          </p:cNvSpPr>
          <p:nvPr>
            <p:ph type="sldNum" sz="quarter" idx="4"/>
          </p:nvPr>
        </p:nvSpPr>
        <p:spPr>
          <a:xfrm>
            <a:off x="76200" y="6248400"/>
            <a:ext cx="587375" cy="488950"/>
          </a:xfrm>
        </p:spPr>
        <p:txBody>
          <a:bodyPr anchorCtr="0"/>
          <a:lstStyle>
            <a:lvl1pPr>
              <a:defRPr/>
            </a:lvl1pPr>
          </a:lstStyle>
          <a:p>
            <a:fld id="{473818F7-2114-4F0F-B3E5-4DA1DCBAE894}" type="slidenum">
              <a:rPr lang="fa-IR"/>
              <a:pPr/>
              <a:t>‹#›</a:t>
            </a:fld>
            <a:endParaRPr lang="en-US"/>
          </a:p>
        </p:txBody>
      </p:sp>
      <p:sp>
        <p:nvSpPr>
          <p:cNvPr id="137228" name="AutoShape 1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990600"/>
            <a:ext cx="8229600" cy="1905000"/>
          </a:xfrm>
          <a:prstGeom prst="roundRect">
            <a:avLst>
              <a:gd name="adj" fmla="val 50000"/>
            </a:avLst>
          </a:prstGeom>
        </p:spPr>
        <p:txBody>
          <a:bodyPr anchor="ctr"/>
          <a:lstStyle>
            <a:lvl1pPr algn="ctr">
              <a:defRPr>
                <a:solidFill>
                  <a:schemeClr val="tx1"/>
                </a:solidFill>
              </a:defRPr>
            </a:lvl1pPr>
          </a:lstStyle>
          <a:p>
            <a:r>
              <a:rPr lang="fa-IR"/>
              <a:t>برای ویرایش سبک عنوان اسلاید اصلی، کلیک نمایید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72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72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72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7224" grpId="0" build="p">
        <p:tmplLst>
          <p:tmpl lvl="1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722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>
                          <p:stCondLst>
                            <p:cond delay="0"/>
                          </p:stCondLst>
                        </p:cTn>
                        <p:tgtEl>
                          <p:spTgt spid="13722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37228" grpId="0"/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AE203CE-A4CA-474C-8352-B8B6F3E0D1CA}" type="slidenum">
              <a:rPr lang="fa-IR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05600" y="762000"/>
            <a:ext cx="1981200" cy="53244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62000" y="762000"/>
            <a:ext cx="5791200" cy="53244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7CF868-5851-4A5C-809A-04634CAFA716}" type="slidenum">
              <a:rPr lang="fa-IR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8D3F96C-F508-495B-A71F-9A27FD564549}" type="slidenum">
              <a:rPr lang="fa-IR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2139FB2-E6A4-4A38-AB15-ED50EED65D67}" type="slidenum">
              <a:rPr lang="fa-IR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2362200"/>
            <a:ext cx="3770313" cy="3724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60913" y="2362200"/>
            <a:ext cx="3770312" cy="3724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B3713E3-97A6-4036-9B6C-E16C97FE7BDD}" type="slidenum">
              <a:rPr lang="fa-IR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AE5009A-AB79-4D45-8578-E3F4EFDC4E57}" type="slidenum">
              <a:rPr lang="fa-IR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94AA634-9CAC-4FE2-B2F0-876A618D7F21}" type="slidenum">
              <a:rPr lang="fa-IR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B4B406E-C4C3-4434-B4D7-B1512345ACE1}" type="slidenum">
              <a:rPr lang="fa-IR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8FEB1B-4A55-4749-87D3-E8DED7E8DF40}" type="slidenum">
              <a:rPr lang="fa-IR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a-I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DF1E17-7F42-40AF-9815-8E9D632B345B}" type="slidenum">
              <a:rPr lang="fa-IR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6194" name="Group 2"/>
          <p:cNvGrpSpPr>
            <a:grpSpLocks/>
          </p:cNvGrpSpPr>
          <p:nvPr/>
        </p:nvGrpSpPr>
        <p:grpSpPr bwMode="auto">
          <a:xfrm>
            <a:off x="0" y="0"/>
            <a:ext cx="7620000" cy="6858000"/>
            <a:chOff x="0" y="0"/>
            <a:chExt cx="4800" cy="4320"/>
          </a:xfrm>
        </p:grpSpPr>
        <p:grpSp>
          <p:nvGrpSpPr>
            <p:cNvPr id="136195" name="Group 3"/>
            <p:cNvGrpSpPr>
              <a:grpSpLocks/>
            </p:cNvGrpSpPr>
            <p:nvPr userDrawn="1"/>
          </p:nvGrpSpPr>
          <p:grpSpPr bwMode="auto">
            <a:xfrm>
              <a:off x="0" y="0"/>
              <a:ext cx="2016" cy="4320"/>
              <a:chOff x="0" y="0"/>
              <a:chExt cx="2016" cy="4320"/>
            </a:xfrm>
          </p:grpSpPr>
          <p:sp>
            <p:nvSpPr>
              <p:cNvPr id="136196" name="Rectangle 4"/>
              <p:cNvSpPr>
                <a:spLocks noChangeArrowheads="1"/>
              </p:cNvSpPr>
              <p:nvPr userDrawn="1"/>
            </p:nvSpPr>
            <p:spPr bwMode="auto">
              <a:xfrm>
                <a:off x="0" y="0"/>
                <a:ext cx="480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fa-IR"/>
              </a:p>
            </p:txBody>
          </p:sp>
          <p:sp>
            <p:nvSpPr>
              <p:cNvPr id="136197" name="Freeform 5"/>
              <p:cNvSpPr>
                <a:spLocks/>
              </p:cNvSpPr>
              <p:nvPr userDrawn="1"/>
            </p:nvSpPr>
            <p:spPr bwMode="auto">
              <a:xfrm>
                <a:off x="288" y="0"/>
                <a:ext cx="1728" cy="735"/>
              </a:xfrm>
              <a:custGeom>
                <a:avLst/>
                <a:gdLst/>
                <a:ahLst/>
                <a:cxnLst>
                  <a:cxn ang="0">
                    <a:pos x="1728" y="0"/>
                  </a:cxn>
                  <a:cxn ang="0">
                    <a:pos x="1728" y="480"/>
                  </a:cxn>
                  <a:cxn ang="0">
                    <a:pos x="380" y="482"/>
                  </a:cxn>
                  <a:cxn ang="0">
                    <a:pos x="354" y="480"/>
                  </a:cxn>
                  <a:cxn ang="0">
                    <a:pos x="308" y="489"/>
                  </a:cxn>
                  <a:cxn ang="0">
                    <a:pos x="246" y="531"/>
                  </a:cxn>
                  <a:cxn ang="0">
                    <a:pos x="206" y="597"/>
                  </a:cxn>
                  <a:cxn ang="0">
                    <a:pos x="192" y="666"/>
                  </a:cxn>
                  <a:cxn ang="0">
                    <a:pos x="192" y="735"/>
                  </a:cxn>
                  <a:cxn ang="0">
                    <a:pos x="0" y="735"/>
                  </a:cxn>
                  <a:cxn ang="0">
                    <a:pos x="0" y="480"/>
                  </a:cxn>
                  <a:cxn ang="0">
                    <a:pos x="0" y="0"/>
                  </a:cxn>
                  <a:cxn ang="0">
                    <a:pos x="1728" y="0"/>
                  </a:cxn>
                </a:cxnLst>
                <a:rect l="0" t="0" r="r" b="b"/>
                <a:pathLst>
                  <a:path w="1728" h="735">
                    <a:moveTo>
                      <a:pt x="1728" y="0"/>
                    </a:moveTo>
                    <a:lnTo>
                      <a:pt x="1728" y="480"/>
                    </a:lnTo>
                    <a:lnTo>
                      <a:pt x="380" y="482"/>
                    </a:lnTo>
                    <a:lnTo>
                      <a:pt x="354" y="480"/>
                    </a:lnTo>
                    <a:lnTo>
                      <a:pt x="308" y="489"/>
                    </a:lnTo>
                    <a:cubicBezTo>
                      <a:pt x="290" y="498"/>
                      <a:pt x="263" y="513"/>
                      <a:pt x="246" y="531"/>
                    </a:cubicBezTo>
                    <a:cubicBezTo>
                      <a:pt x="229" y="549"/>
                      <a:pt x="215" y="574"/>
                      <a:pt x="206" y="597"/>
                    </a:cubicBezTo>
                    <a:cubicBezTo>
                      <a:pt x="197" y="620"/>
                      <a:pt x="194" y="643"/>
                      <a:pt x="192" y="666"/>
                    </a:cubicBezTo>
                    <a:lnTo>
                      <a:pt x="192" y="735"/>
                    </a:lnTo>
                    <a:lnTo>
                      <a:pt x="0" y="735"/>
                    </a:lnTo>
                    <a:lnTo>
                      <a:pt x="0" y="480"/>
                    </a:lnTo>
                    <a:lnTo>
                      <a:pt x="0" y="0"/>
                    </a:lnTo>
                    <a:lnTo>
                      <a:pt x="1728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 cap="flat" cmpd="sng">
                <a:noFill/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  <p:txBody>
              <a:bodyPr wrap="none"/>
              <a:lstStyle/>
              <a:p>
                <a:endParaRPr lang="fa-IR"/>
              </a:p>
            </p:txBody>
          </p:sp>
        </p:grpSp>
        <p:grpSp>
          <p:nvGrpSpPr>
            <p:cNvPr id="136198" name="Group 6"/>
            <p:cNvGrpSpPr>
              <a:grpSpLocks/>
            </p:cNvGrpSpPr>
            <p:nvPr/>
          </p:nvGrpSpPr>
          <p:grpSpPr bwMode="auto">
            <a:xfrm>
              <a:off x="144" y="1248"/>
              <a:ext cx="4656" cy="201"/>
              <a:chOff x="144" y="1248"/>
              <a:chExt cx="4656" cy="201"/>
            </a:xfrm>
          </p:grpSpPr>
          <p:sp>
            <p:nvSpPr>
              <p:cNvPr id="136199" name="AutoShape 7"/>
              <p:cNvSpPr>
                <a:spLocks noChangeArrowheads="1"/>
              </p:cNvSpPr>
              <p:nvPr/>
            </p:nvSpPr>
            <p:spPr bwMode="auto">
              <a:xfrm>
                <a:off x="384" y="1248"/>
                <a:ext cx="4416" cy="200"/>
              </a:xfrm>
              <a:prstGeom prst="roundRect">
                <a:avLst>
                  <a:gd name="adj" fmla="val 0"/>
                </a:avLst>
              </a:prstGeom>
              <a:solidFill>
                <a:schemeClr val="hlink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fa-IR"/>
              </a:p>
            </p:txBody>
          </p:sp>
          <p:sp>
            <p:nvSpPr>
              <p:cNvPr id="136200" name="AutoShape 8"/>
              <p:cNvSpPr>
                <a:spLocks noChangeArrowheads="1"/>
              </p:cNvSpPr>
              <p:nvPr/>
            </p:nvSpPr>
            <p:spPr bwMode="auto">
              <a:xfrm flipH="1">
                <a:off x="144" y="1248"/>
                <a:ext cx="248" cy="201"/>
              </a:xfrm>
              <a:prstGeom prst="flowChartDelay">
                <a:avLst/>
              </a:prstGeom>
              <a:solidFill>
                <a:schemeClr val="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fa-IR"/>
              </a:p>
            </p:txBody>
          </p:sp>
        </p:grpSp>
      </p:grpSp>
      <p:sp>
        <p:nvSpPr>
          <p:cNvPr id="136201" name="AutoShape 9"/>
          <p:cNvSpPr>
            <a:spLocks noGrp="1" noChangeArrowheads="1"/>
          </p:cNvSpPr>
          <p:nvPr>
            <p:ph type="title"/>
          </p:nvPr>
        </p:nvSpPr>
        <p:spPr bwMode="auto">
          <a:xfrm>
            <a:off x="762000" y="762000"/>
            <a:ext cx="7924800" cy="1143000"/>
          </a:xfrm>
          <a:prstGeom prst="roundRect">
            <a:avLst>
              <a:gd name="adj" fmla="val 21667"/>
            </a:avLst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fa-IR" smtClean="0"/>
              <a:t>برای ویرایش سبک عنوان اسلاید اصلی، کلیک نمایید</a:t>
            </a:r>
          </a:p>
        </p:txBody>
      </p:sp>
      <p:sp>
        <p:nvSpPr>
          <p:cNvPr id="136202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2362200"/>
            <a:ext cx="7693025" cy="3724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a-IR" smtClean="0"/>
              <a:t>برای ویرایش سبک متن اسلاید اصلی، کلیک نمایید</a:t>
            </a:r>
          </a:p>
          <a:p>
            <a:pPr lvl="1"/>
            <a:r>
              <a:rPr lang="fa-IR" smtClean="0"/>
              <a:t>سطح دوم</a:t>
            </a:r>
          </a:p>
          <a:p>
            <a:pPr lvl="2"/>
            <a:r>
              <a:rPr lang="fa-IR" smtClean="0"/>
              <a:t>سطح سوم</a:t>
            </a:r>
          </a:p>
          <a:p>
            <a:pPr lvl="3"/>
            <a:r>
              <a:rPr lang="fa-IR" smtClean="0"/>
              <a:t>سطح چهارم</a:t>
            </a:r>
          </a:p>
          <a:p>
            <a:pPr lvl="4"/>
            <a:r>
              <a:rPr lang="fa-IR" smtClean="0"/>
              <a:t>سطح پنجم</a:t>
            </a:r>
          </a:p>
        </p:txBody>
      </p:sp>
      <p:sp>
        <p:nvSpPr>
          <p:cNvPr id="136203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438400" y="6248400"/>
            <a:ext cx="2130425" cy="47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rtl="0">
              <a:defRPr sz="1400"/>
            </a:lvl1pPr>
          </a:lstStyle>
          <a:p>
            <a:endParaRPr lang="en-US"/>
          </a:p>
        </p:txBody>
      </p:sp>
      <p:sp>
        <p:nvSpPr>
          <p:cNvPr id="136204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5791200" y="6248400"/>
            <a:ext cx="2897188" cy="47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rtl="0">
              <a:defRPr sz="1400"/>
            </a:lvl1pPr>
          </a:lstStyle>
          <a:p>
            <a:endParaRPr lang="en-US"/>
          </a:p>
        </p:txBody>
      </p:sp>
      <p:sp>
        <p:nvSpPr>
          <p:cNvPr id="136205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4138" y="6242050"/>
            <a:ext cx="587375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1" compatLnSpc="1">
            <a:prstTxWarp prst="textNoShape">
              <a:avLst/>
            </a:prstTxWarp>
          </a:bodyPr>
          <a:lstStyle>
            <a:lvl1pPr algn="l" rtl="0">
              <a:defRPr sz="2600" b="1">
                <a:solidFill>
                  <a:schemeClr val="bg1"/>
                </a:solidFill>
              </a:defRPr>
            </a:lvl1pPr>
          </a:lstStyle>
          <a:p>
            <a:fld id="{A33C325D-F275-470D-8546-B82AA8F5E889}" type="slidenum">
              <a:rPr lang="fa-IR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85" r:id="rId2"/>
    <p:sldLayoutId id="2147483686" r:id="rId3"/>
    <p:sldLayoutId id="2147483687" r:id="rId4"/>
    <p:sldLayoutId id="2147483688" r:id="rId5"/>
    <p:sldLayoutId id="2147483689" r:id="rId6"/>
    <p:sldLayoutId id="2147483690" r:id="rId7"/>
    <p:sldLayoutId id="2147483691" r:id="rId8"/>
    <p:sldLayoutId id="2147483692" r:id="rId9"/>
    <p:sldLayoutId id="2147483693" r:id="rId10"/>
    <p:sldLayoutId id="2147483694" r:id="rId11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62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62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62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2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2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20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20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20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20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20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20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20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20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6201" grpId="0"/>
      <p:bldP spid="136202" grpId="0" build="p">
        <p:tmplLst>
          <p:tmpl lvl="1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620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>
                          <p:stCondLst>
                            <p:cond delay="0"/>
                          </p:stCondLst>
                        </p:cTn>
                        <p:tgtEl>
                          <p:spTgt spid="136202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620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>
                          <p:stCondLst>
                            <p:cond delay="0"/>
                          </p:stCondLst>
                        </p:cTn>
                        <p:tgtEl>
                          <p:spTgt spid="136202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620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>
                          <p:stCondLst>
                            <p:cond delay="0"/>
                          </p:stCondLst>
                        </p:cTn>
                        <p:tgtEl>
                          <p:spTgt spid="136202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620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>
                          <p:stCondLst>
                            <p:cond delay="0"/>
                          </p:stCondLst>
                        </p:cTn>
                        <p:tgtEl>
                          <p:spTgt spid="136202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620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>
                          <p:stCondLst>
                            <p:cond delay="0"/>
                          </p:stCondLst>
                        </p:cTn>
                        <p:tgtEl>
                          <p:spTgt spid="136202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hf hdr="0" ftr="0" dt="0"/>
  <p:txStyles>
    <p:titleStyle>
      <a:lvl1pPr algn="l" rtl="1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+mj-lt"/>
          <a:ea typeface="+mj-ea"/>
          <a:cs typeface="+mj-cs"/>
        </a:defRPr>
      </a:lvl1pPr>
      <a:lvl2pPr algn="l" rtl="1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pitchFamily="34" charset="0"/>
          <a:cs typeface="Arial" pitchFamily="34" charset="0"/>
        </a:defRPr>
      </a:lvl2pPr>
      <a:lvl3pPr algn="l" rtl="1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pitchFamily="34" charset="0"/>
          <a:cs typeface="Arial" pitchFamily="34" charset="0"/>
        </a:defRPr>
      </a:lvl3pPr>
      <a:lvl4pPr algn="l" rtl="1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pitchFamily="34" charset="0"/>
          <a:cs typeface="Arial" pitchFamily="34" charset="0"/>
        </a:defRPr>
      </a:lvl4pPr>
      <a:lvl5pPr algn="l" rtl="1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pitchFamily="34" charset="0"/>
          <a:cs typeface="Arial" pitchFamily="34" charset="0"/>
        </a:defRPr>
      </a:lvl5pPr>
      <a:lvl6pPr marL="457200" algn="l" rtl="1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pitchFamily="34" charset="0"/>
          <a:cs typeface="Arial" pitchFamily="34" charset="0"/>
        </a:defRPr>
      </a:lvl6pPr>
      <a:lvl7pPr marL="914400" algn="l" rtl="1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pitchFamily="34" charset="0"/>
          <a:cs typeface="Arial" pitchFamily="34" charset="0"/>
        </a:defRPr>
      </a:lvl7pPr>
      <a:lvl8pPr marL="1371600" algn="l" rtl="1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pitchFamily="34" charset="0"/>
          <a:cs typeface="Arial" pitchFamily="34" charset="0"/>
        </a:defRPr>
      </a:lvl8pPr>
      <a:lvl9pPr marL="1828800" algn="l" rtl="1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pitchFamily="34" charset="0"/>
          <a:cs typeface="Arial" pitchFamily="34" charset="0"/>
        </a:defRPr>
      </a:lvl9pPr>
    </p:titleStyle>
    <p:bodyStyle>
      <a:lvl1pPr marL="342900" indent="-342900" algn="r" rtl="1" fontAlgn="base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rtl="1" fontAlgn="base">
        <a:spcBef>
          <a:spcPct val="20000"/>
        </a:spcBef>
        <a:spcAft>
          <a:spcPct val="0"/>
        </a:spcAft>
        <a:buClr>
          <a:schemeClr val="tx1"/>
        </a:buClr>
        <a:buSzPct val="75000"/>
        <a:buChar char="–"/>
        <a:defRPr sz="2400">
          <a:solidFill>
            <a:schemeClr val="tx1"/>
          </a:solidFill>
          <a:latin typeface="+mn-lt"/>
          <a:cs typeface="+mn-cs"/>
        </a:defRPr>
      </a:lvl2pPr>
      <a:lvl3pPr marL="1143000" indent="-228600" algn="r" rtl="1" fontAlgn="base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latin typeface="+mn-lt"/>
          <a:cs typeface="+mn-cs"/>
        </a:defRPr>
      </a:lvl3pPr>
      <a:lvl4pPr marL="1600200" indent="-228600" algn="r" rtl="1" fontAlgn="base">
        <a:spcBef>
          <a:spcPct val="20000"/>
        </a:spcBef>
        <a:spcAft>
          <a:spcPct val="0"/>
        </a:spcAft>
        <a:buClr>
          <a:schemeClr val="tx1"/>
        </a:buClr>
        <a:buSzPct val="80000"/>
        <a:buChar char="–"/>
        <a:defRPr>
          <a:solidFill>
            <a:schemeClr val="tx1"/>
          </a:solidFill>
          <a:latin typeface="+mn-lt"/>
          <a:cs typeface="+mn-cs"/>
        </a:defRPr>
      </a:lvl4pPr>
      <a:lvl5pPr marL="2057400" indent="-228600" algn="r" rtl="1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  <a:cs typeface="+mn-cs"/>
        </a:defRPr>
      </a:lvl5pPr>
      <a:lvl6pPr marL="2514600" indent="-228600" algn="r" rtl="1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  <a:cs typeface="+mn-cs"/>
        </a:defRPr>
      </a:lvl6pPr>
      <a:lvl7pPr marL="2971800" indent="-228600" algn="r" rtl="1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  <a:cs typeface="+mn-cs"/>
        </a:defRPr>
      </a:lvl7pPr>
      <a:lvl8pPr marL="3429000" indent="-228600" algn="r" rtl="1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  <a:cs typeface="+mn-cs"/>
        </a:defRPr>
      </a:lvl8pPr>
      <a:lvl9pPr marL="3886200" indent="-228600" algn="r" rtl="1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fa-IR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Documents%20and%20Settings\tadabbor\Desktop\&#1662;&#1575;&#1608;&#1585;%20&#1662;&#1608;&#1740;&#1606;&#1578;%20&#1580;&#1586;&#1569;%2029\&#1587;&#1608;&#1585;&#1607;%20&#1605;&#1586;&#1605;&#1604;\1.wma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Documents%20and%20Settings\tadabbor\Desktop\&#1662;&#1575;&#1608;&#1585;%20&#1662;&#1608;&#1740;&#1606;&#1578;%20&#1580;&#1586;&#1569;%2029\&#1587;&#1608;&#1585;&#1607;%20&#1605;&#1586;&#1605;&#1604;\2.wma" TargetMode="Externa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Documents%20and%20Settings\tadabbor\Desktop\&#1662;&#1575;&#1608;&#1585;%20&#1662;&#1608;&#1740;&#1606;&#1578;%20&#1580;&#1586;&#1569;%2029\&#1587;&#1608;&#1585;&#1607;%20&#1605;&#1586;&#1605;&#1604;\4.wma" TargetMode="Externa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3"/>
          <p:cNvSpPr txBox="1">
            <a:spLocks noChangeArrowheads="1"/>
          </p:cNvSpPr>
          <p:nvPr/>
        </p:nvSpPr>
        <p:spPr bwMode="auto">
          <a:xfrm>
            <a:off x="1295400" y="1524000"/>
            <a:ext cx="3048000" cy="396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ctr" defTabSz="914400" rtl="1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tabLst/>
              <a:defRPr/>
            </a:pPr>
            <a:r>
              <a:rPr kumimoji="0" lang="fa-IR" sz="20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IranNastaliq" pitchFamily="18" charset="0"/>
                <a:cs typeface="IranNastaliq" pitchFamily="18" charset="0"/>
              </a:rPr>
              <a:t>بسم الله الرحمن الرحیم</a:t>
            </a:r>
          </a:p>
          <a:p>
            <a:pPr marL="342900" marR="0" lvl="0" indent="-342900" algn="ctr" defTabSz="914400" rtl="1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tabLst/>
              <a:defRPr/>
            </a:pPr>
            <a:r>
              <a:rPr kumimoji="0" lang="fa-IR" sz="40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IranNastaliq" pitchFamily="18" charset="0"/>
                <a:cs typeface="IranNastaliq" pitchFamily="18" charset="0"/>
              </a:rPr>
              <a:t>تدبر در سوره مبارکه</a:t>
            </a:r>
          </a:p>
          <a:p>
            <a:pPr marL="342900" marR="0" lvl="0" indent="-342900" algn="ctr" defTabSz="914400" rtl="1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tabLst/>
              <a:defRPr/>
            </a:pPr>
            <a:endParaRPr kumimoji="0" lang="fa-IR" sz="2800" b="0" i="0" u="none" strike="noStrike" kern="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cs typeface="2  Badr" pitchFamily="2" charset="-78"/>
            </a:endParaRPr>
          </a:p>
          <a:p>
            <a:pPr marL="342900" marR="0" lvl="0" indent="-342900" algn="ctr" defTabSz="914400" rtl="1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tabLst/>
              <a:defRPr/>
            </a:pPr>
            <a:r>
              <a:rPr lang="fa-IR" sz="8500" b="1" kern="0" dirty="0" err="1" smtClean="0">
                <a:latin typeface="+mn-lt"/>
                <a:cs typeface="B Mitra" pitchFamily="2" charset="-78"/>
              </a:rPr>
              <a:t>مزّمّل</a:t>
            </a:r>
            <a:endParaRPr lang="fa-IR" sz="1200" b="1" kern="0" dirty="0" smtClean="0">
              <a:latin typeface="+mn-lt"/>
              <a:cs typeface="B Mitra" pitchFamily="2" charset="-78"/>
            </a:endParaRPr>
          </a:p>
        </p:txBody>
      </p:sp>
      <p:pic>
        <p:nvPicPr>
          <p:cNvPr id="79892" name="Picture 20" descr="H:\AAA\تصاویر\New Folder\FIL57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33800" y="0"/>
            <a:ext cx="5410200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1000" fill="hold"/>
                                        <p:tgtEl>
                                          <p:spTgt spid="79892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0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9" name="Rectangle 11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685800" y="3581400"/>
            <a:ext cx="7620000" cy="16002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342900" indent="-342900" algn="ctr"/>
            <a:r>
              <a:rPr lang="fa-IR" sz="4000" dirty="0" smtClean="0">
                <a:solidFill>
                  <a:srgbClr val="000000"/>
                </a:solidFill>
                <a:latin typeface="IranNastaliq" pitchFamily="18" charset="0"/>
                <a:cs typeface="IranNastaliq" pitchFamily="18" charset="0"/>
              </a:rPr>
              <a:t>با آماده سازی رسول </a:t>
            </a:r>
            <a:r>
              <a:rPr lang="fa-IR" sz="2800" dirty="0" smtClean="0">
                <a:solidFill>
                  <a:srgbClr val="000000"/>
                </a:solidFill>
                <a:latin typeface="IranNastaliq" pitchFamily="18" charset="0"/>
                <a:cs typeface="IranNastaliq" pitchFamily="18" charset="0"/>
              </a:rPr>
              <a:t>صلی الله علیه و </a:t>
            </a:r>
            <a:r>
              <a:rPr lang="fa-IR" sz="2800" dirty="0" err="1" smtClean="0">
                <a:solidFill>
                  <a:srgbClr val="000000"/>
                </a:solidFill>
                <a:latin typeface="IranNastaliq" pitchFamily="18" charset="0"/>
                <a:cs typeface="IranNastaliq" pitchFamily="18" charset="0"/>
              </a:rPr>
              <a:t>آله</a:t>
            </a:r>
            <a:r>
              <a:rPr lang="fa-IR" sz="2800" dirty="0" smtClean="0">
                <a:solidFill>
                  <a:srgbClr val="000000"/>
                </a:solidFill>
                <a:latin typeface="IranNastaliq" pitchFamily="18" charset="0"/>
                <a:cs typeface="IranNastaliq" pitchFamily="18" charset="0"/>
              </a:rPr>
              <a:t> و سلم</a:t>
            </a:r>
            <a:r>
              <a:rPr lang="fa-IR" sz="4000" dirty="0" smtClean="0">
                <a:solidFill>
                  <a:srgbClr val="000000"/>
                </a:solidFill>
                <a:latin typeface="IranNastaliq" pitchFamily="18" charset="0"/>
                <a:cs typeface="IranNastaliq" pitchFamily="18" charset="0"/>
              </a:rPr>
              <a:t>(و مومنان همراه او) و هشدار به </a:t>
            </a:r>
            <a:r>
              <a:rPr lang="fa-IR" sz="4000" dirty="0" err="1" smtClean="0">
                <a:solidFill>
                  <a:srgbClr val="000000"/>
                </a:solidFill>
                <a:latin typeface="IranNastaliq" pitchFamily="18" charset="0"/>
                <a:cs typeface="IranNastaliq" pitchFamily="18" charset="0"/>
              </a:rPr>
              <a:t>مکذبان</a:t>
            </a:r>
            <a:r>
              <a:rPr lang="fa-IR" sz="4000" dirty="0" smtClean="0">
                <a:solidFill>
                  <a:srgbClr val="000000"/>
                </a:solidFill>
                <a:latin typeface="IranNastaliq" pitchFamily="18" charset="0"/>
                <a:cs typeface="IranNastaliq" pitchFamily="18" charset="0"/>
              </a:rPr>
              <a:t> رسالت</a:t>
            </a:r>
            <a:endParaRPr lang="en-US" sz="4000" dirty="0">
              <a:solidFill>
                <a:srgbClr val="000000"/>
              </a:solidFill>
              <a:latin typeface="IranNastaliq" pitchFamily="18" charset="0"/>
              <a:cs typeface="IranNastaliq" pitchFamily="18" charset="0"/>
            </a:endParaRPr>
          </a:p>
        </p:txBody>
      </p:sp>
      <p:sp>
        <p:nvSpPr>
          <p:cNvPr id="12" name="AutoShape 2"/>
          <p:cNvSpPr txBox="1">
            <a:spLocks noChangeArrowheads="1"/>
          </p:cNvSpPr>
          <p:nvPr/>
        </p:nvSpPr>
        <p:spPr>
          <a:xfrm>
            <a:off x="6400800" y="152400"/>
            <a:ext cx="2362200" cy="1219200"/>
          </a:xfrm>
          <a:prstGeom prst="roundRect">
            <a:avLst>
              <a:gd name="adj" fmla="val 37223"/>
            </a:avLst>
          </a:prstGeom>
        </p:spPr>
        <p:txBody>
          <a:bodyPr/>
          <a:lstStyle/>
          <a:p>
            <a:pPr lvl="0">
              <a:lnSpc>
                <a:spcPct val="90000"/>
              </a:lnSpc>
            </a:pPr>
            <a:r>
              <a:rPr lang="fa-IR" sz="4800" dirty="0" smtClean="0">
                <a:solidFill>
                  <a:srgbClr val="000000"/>
                </a:solidFill>
                <a:latin typeface="IranNastaliq" pitchFamily="18" charset="0"/>
                <a:cs typeface="IranNastaliq" pitchFamily="18" charset="0"/>
              </a:rPr>
              <a:t>جهت هدایتی سوره</a:t>
            </a:r>
            <a:endParaRPr kumimoji="0" lang="en-US" sz="480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IranNastaliq" pitchFamily="18" charset="0"/>
              <a:ea typeface="+mj-ea"/>
              <a:cs typeface="IranNastaliq" pitchFamily="18" charset="0"/>
            </a:endParaRPr>
          </a:p>
        </p:txBody>
      </p:sp>
      <p:sp>
        <p:nvSpPr>
          <p:cNvPr id="13" name="Rectangle 11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762000" y="1143000"/>
            <a:ext cx="7620000" cy="16002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342900" indent="-342900" algn="ctr"/>
            <a:r>
              <a:rPr lang="fa-IR" sz="6600" dirty="0" smtClean="0">
                <a:solidFill>
                  <a:srgbClr val="000000"/>
                </a:solidFill>
                <a:latin typeface="IranNastaliq" pitchFamily="18" charset="0"/>
                <a:cs typeface="IranNastaliq" pitchFamily="18" charset="0"/>
              </a:rPr>
              <a:t>فراهم سازی زمینه  پیشبرد   امر خطیر   رسالت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fa-IR" b="0" dirty="0" smtClean="0">
                <a:solidFill>
                  <a:srgbClr val="000000"/>
                </a:solidFill>
                <a:latin typeface="IranNastaliq" pitchFamily="18" charset="0"/>
                <a:cs typeface="IranNastaliq" pitchFamily="18" charset="0"/>
              </a:rPr>
              <a:t>صفحه10</a:t>
            </a:r>
            <a:endParaRPr lang="en-US" b="0" dirty="0">
              <a:solidFill>
                <a:srgbClr val="000000"/>
              </a:solidFill>
              <a:latin typeface="IranNastaliq" pitchFamily="18" charset="0"/>
              <a:cs typeface="IranNastaliq" pitchFamily="18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3000" fill="hold"/>
                                        <p:tgtEl>
                                          <p:spTgt spid="839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3000" fill="hold"/>
                                        <p:tgtEl>
                                          <p:spTgt spid="839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3979" grpId="0" animBg="1"/>
      <p:bldP spid="1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fa-IR" b="0" dirty="0" smtClean="0">
                <a:solidFill>
                  <a:srgbClr val="000000"/>
                </a:solidFill>
                <a:latin typeface="IranNastaliq" pitchFamily="18" charset="0"/>
                <a:cs typeface="IranNastaliq" pitchFamily="18" charset="0"/>
              </a:rPr>
              <a:t>صفحه 2</a:t>
            </a:r>
            <a:endParaRPr lang="en-US" b="0" dirty="0">
              <a:solidFill>
                <a:srgbClr val="000000"/>
              </a:solidFill>
              <a:latin typeface="IranNastaliq" pitchFamily="18" charset="0"/>
              <a:cs typeface="IranNastaliq" pitchFamily="18" charset="0"/>
            </a:endParaRPr>
          </a:p>
        </p:txBody>
      </p:sp>
      <p:sp>
        <p:nvSpPr>
          <p:cNvPr id="4" name="Slide Number Placeholder 2"/>
          <p:cNvSpPr txBox="1">
            <a:spLocks/>
          </p:cNvSpPr>
          <p:nvPr/>
        </p:nvSpPr>
        <p:spPr bwMode="auto">
          <a:xfrm>
            <a:off x="6248400" y="6172200"/>
            <a:ext cx="27432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1" compatLnSpc="1">
            <a:prstTxWarp prst="textNoShape">
              <a:avLst/>
            </a:prstTxWarp>
          </a:bodyPr>
          <a:lstStyle/>
          <a:p>
            <a:pPr lvl="0" algn="ctr" rtl="0">
              <a:defRPr/>
            </a:pPr>
            <a:r>
              <a:rPr kumimoji="0" lang="fa-IR" sz="3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ranNastaliq" pitchFamily="18" charset="0"/>
                <a:ea typeface="+mn-ea"/>
                <a:cs typeface="IranNastaliq" pitchFamily="18" charset="0"/>
              </a:rPr>
              <a:t>قرائت</a:t>
            </a:r>
            <a:r>
              <a:rPr kumimoji="0" lang="fa-IR" sz="3600" b="0" i="0" u="none" strike="noStrike" kern="120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ranNastaliq" pitchFamily="18" charset="0"/>
                <a:ea typeface="+mn-ea"/>
                <a:cs typeface="IranNastaliq" pitchFamily="18" charset="0"/>
              </a:rPr>
              <a:t> سوره </a:t>
            </a:r>
            <a:r>
              <a:rPr lang="fa-IR" sz="3600" dirty="0" smtClean="0">
                <a:solidFill>
                  <a:srgbClr val="000000"/>
                </a:solidFill>
                <a:latin typeface="IranNastaliq" pitchFamily="18" charset="0"/>
                <a:cs typeface="IranNastaliq" pitchFamily="18" charset="0"/>
              </a:rPr>
              <a:t>مزّمّل</a:t>
            </a:r>
            <a:r>
              <a:rPr lang="fa-IR" sz="2000" dirty="0" smtClean="0">
                <a:solidFill>
                  <a:srgbClr val="000000"/>
                </a:solidFill>
                <a:latin typeface="IranNastaliq" pitchFamily="18" charset="0"/>
                <a:cs typeface="IranNastaliq" pitchFamily="18" charset="0"/>
              </a:rPr>
              <a:t>4دقیقه  و 26  ثانیه</a:t>
            </a: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IranNastaliq" pitchFamily="18" charset="0"/>
              <a:ea typeface="+mn-ea"/>
              <a:cs typeface="IranNastaliq" pitchFamily="18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AutoShape 2"/>
          <p:cNvSpPr>
            <a:spLocks noGrp="1" noChangeArrowheads="1"/>
          </p:cNvSpPr>
          <p:nvPr>
            <p:ph type="title"/>
          </p:nvPr>
        </p:nvSpPr>
        <p:spPr>
          <a:xfrm>
            <a:off x="5181600" y="228600"/>
            <a:ext cx="3581400" cy="1143000"/>
          </a:xfrm>
        </p:spPr>
        <p:txBody>
          <a:bodyPr/>
          <a:lstStyle/>
          <a:p>
            <a:pPr algn="r"/>
            <a:r>
              <a:rPr lang="fa-IR" sz="5400" b="0" dirty="0" smtClean="0">
                <a:solidFill>
                  <a:srgbClr val="000000"/>
                </a:solidFill>
                <a:cs typeface="IranNastaliq" pitchFamily="18" charset="0"/>
              </a:rPr>
              <a:t>سیاق اول؛  آیات       1    تا    14 </a:t>
            </a:r>
            <a:endParaRPr lang="en-US" sz="5400" b="0" dirty="0">
              <a:solidFill>
                <a:srgbClr val="000000"/>
              </a:solidFill>
              <a:cs typeface="IranNastaliq" pitchFamily="18" charset="0"/>
            </a:endParaRPr>
          </a:p>
        </p:txBody>
      </p:sp>
      <p:sp>
        <p:nvSpPr>
          <p:cNvPr id="890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219200"/>
            <a:ext cx="9144000" cy="5638800"/>
          </a:xfrm>
        </p:spPr>
        <p:txBody>
          <a:bodyPr/>
          <a:lstStyle/>
          <a:p>
            <a:pPr algn="ctr">
              <a:lnSpc>
                <a:spcPct val="200000"/>
              </a:lnSpc>
              <a:buNone/>
            </a:pPr>
            <a:r>
              <a:rPr lang="fa-IR" sz="2100" dirty="0" smtClean="0">
                <a:cs typeface="me_quran" pitchFamily="18" charset="-78"/>
              </a:rPr>
              <a:t> </a:t>
            </a:r>
            <a:r>
              <a:rPr lang="fa-IR" sz="2100" dirty="0" err="1" smtClean="0">
                <a:cs typeface="me_quran" pitchFamily="18" charset="-78"/>
              </a:rPr>
              <a:t>بِسْمِ</a:t>
            </a:r>
            <a:r>
              <a:rPr lang="fa-IR" sz="2100" dirty="0" smtClean="0">
                <a:cs typeface="me_quran" pitchFamily="18" charset="-78"/>
              </a:rPr>
              <a:t> </a:t>
            </a:r>
            <a:r>
              <a:rPr lang="fa-IR" sz="2100" dirty="0" err="1" smtClean="0">
                <a:cs typeface="me_quran" pitchFamily="18" charset="-78"/>
              </a:rPr>
              <a:t>اللَّهِ</a:t>
            </a:r>
            <a:r>
              <a:rPr lang="fa-IR" sz="2100" dirty="0" smtClean="0">
                <a:cs typeface="me_quran" pitchFamily="18" charset="-78"/>
              </a:rPr>
              <a:t> </a:t>
            </a:r>
            <a:r>
              <a:rPr lang="fa-IR" sz="2100" dirty="0" err="1" smtClean="0">
                <a:cs typeface="me_quran" pitchFamily="18" charset="-78"/>
              </a:rPr>
              <a:t>الرَّحْمَنِ</a:t>
            </a:r>
            <a:r>
              <a:rPr lang="fa-IR" sz="2100" dirty="0" smtClean="0">
                <a:cs typeface="me_quran" pitchFamily="18" charset="-78"/>
              </a:rPr>
              <a:t> </a:t>
            </a:r>
            <a:r>
              <a:rPr lang="fa-IR" sz="2100" dirty="0" err="1" smtClean="0">
                <a:cs typeface="me_quran" pitchFamily="18" charset="-78"/>
              </a:rPr>
              <a:t>الرَّحِيم‏</a:t>
            </a:r>
            <a:endParaRPr lang="fa-IR" sz="2100" dirty="0" smtClean="0">
              <a:cs typeface="me_quran" pitchFamily="18" charset="-78"/>
            </a:endParaRPr>
          </a:p>
          <a:p>
            <a:pPr algn="ctr">
              <a:lnSpc>
                <a:spcPct val="200000"/>
              </a:lnSpc>
              <a:buNone/>
            </a:pPr>
            <a:r>
              <a:rPr lang="fa-IR" sz="2100" dirty="0" err="1" smtClean="0">
                <a:cs typeface="me_quran" pitchFamily="18" charset="-78"/>
              </a:rPr>
              <a:t>يَأَايُّهَا</a:t>
            </a:r>
            <a:r>
              <a:rPr lang="fa-IR" sz="2100" dirty="0" smtClean="0">
                <a:cs typeface="me_quran" pitchFamily="18" charset="-78"/>
              </a:rPr>
              <a:t> </a:t>
            </a:r>
            <a:r>
              <a:rPr lang="fa-IR" sz="2100" dirty="0" err="1" smtClean="0">
                <a:cs typeface="me_quran" pitchFamily="18" charset="-78"/>
              </a:rPr>
              <a:t>الْمُزَّمِّلُ</a:t>
            </a:r>
            <a:r>
              <a:rPr lang="fa-IR" sz="2100" dirty="0" smtClean="0">
                <a:cs typeface="me_quran" pitchFamily="18" charset="-78"/>
              </a:rPr>
              <a:t>(1) </a:t>
            </a:r>
            <a:r>
              <a:rPr lang="fa-IR" sz="2100" dirty="0" err="1" smtClean="0">
                <a:cs typeface="me_quran" pitchFamily="18" charset="-78"/>
              </a:rPr>
              <a:t>قُمِ</a:t>
            </a:r>
            <a:r>
              <a:rPr lang="fa-IR" sz="2100" dirty="0" smtClean="0">
                <a:cs typeface="me_quran" pitchFamily="18" charset="-78"/>
              </a:rPr>
              <a:t> </a:t>
            </a:r>
            <a:r>
              <a:rPr lang="fa-IR" sz="2100" dirty="0" err="1" smtClean="0">
                <a:cs typeface="me_quran" pitchFamily="18" charset="-78"/>
              </a:rPr>
              <a:t>الَّليْلَ</a:t>
            </a:r>
            <a:r>
              <a:rPr lang="fa-IR" sz="2100" dirty="0" smtClean="0">
                <a:cs typeface="me_quran" pitchFamily="18" charset="-78"/>
              </a:rPr>
              <a:t> </a:t>
            </a:r>
            <a:r>
              <a:rPr lang="fa-IR" sz="2100" dirty="0" err="1" smtClean="0">
                <a:cs typeface="me_quran" pitchFamily="18" charset="-78"/>
              </a:rPr>
              <a:t>إِلَّا</a:t>
            </a:r>
            <a:r>
              <a:rPr lang="fa-IR" sz="2100" dirty="0" smtClean="0">
                <a:cs typeface="me_quran" pitchFamily="18" charset="-78"/>
              </a:rPr>
              <a:t> </a:t>
            </a:r>
            <a:r>
              <a:rPr lang="fa-IR" sz="2100" dirty="0" err="1" smtClean="0">
                <a:cs typeface="me_quran" pitchFamily="18" charset="-78"/>
              </a:rPr>
              <a:t>قَلِيلاً</a:t>
            </a:r>
            <a:r>
              <a:rPr lang="fa-IR" sz="2100" dirty="0" smtClean="0">
                <a:cs typeface="me_quran" pitchFamily="18" charset="-78"/>
              </a:rPr>
              <a:t>(2)</a:t>
            </a:r>
            <a:r>
              <a:rPr lang="fa-IR" sz="2100" dirty="0" err="1" smtClean="0">
                <a:cs typeface="me_quran" pitchFamily="18" charset="-78"/>
              </a:rPr>
              <a:t>نِصْفَهُ</a:t>
            </a:r>
            <a:r>
              <a:rPr lang="fa-IR" sz="2100" dirty="0" smtClean="0">
                <a:cs typeface="me_quran" pitchFamily="18" charset="-78"/>
              </a:rPr>
              <a:t> </a:t>
            </a:r>
            <a:r>
              <a:rPr lang="fa-IR" sz="2100" dirty="0" err="1" smtClean="0">
                <a:cs typeface="me_quran" pitchFamily="18" charset="-78"/>
              </a:rPr>
              <a:t>أَوِ</a:t>
            </a:r>
            <a:r>
              <a:rPr lang="fa-IR" sz="2100" dirty="0" smtClean="0">
                <a:cs typeface="me_quran" pitchFamily="18" charset="-78"/>
              </a:rPr>
              <a:t> </a:t>
            </a:r>
            <a:r>
              <a:rPr lang="fa-IR" sz="2100" dirty="0" err="1" smtClean="0">
                <a:cs typeface="me_quran" pitchFamily="18" charset="-78"/>
              </a:rPr>
              <a:t>انقُصْ</a:t>
            </a:r>
            <a:r>
              <a:rPr lang="fa-IR" sz="2100" dirty="0" smtClean="0">
                <a:cs typeface="me_quran" pitchFamily="18" charset="-78"/>
              </a:rPr>
              <a:t> </a:t>
            </a:r>
            <a:r>
              <a:rPr lang="fa-IR" sz="2100" dirty="0" err="1" smtClean="0">
                <a:cs typeface="me_quran" pitchFamily="18" charset="-78"/>
              </a:rPr>
              <a:t>مِنْهُ</a:t>
            </a:r>
            <a:r>
              <a:rPr lang="fa-IR" sz="2100" dirty="0" smtClean="0">
                <a:cs typeface="me_quran" pitchFamily="18" charset="-78"/>
              </a:rPr>
              <a:t>    </a:t>
            </a:r>
            <a:r>
              <a:rPr lang="fa-IR" sz="2100" dirty="0" err="1" smtClean="0">
                <a:cs typeface="me_quran" pitchFamily="18" charset="-78"/>
              </a:rPr>
              <a:t>قَلِيلاً</a:t>
            </a:r>
            <a:r>
              <a:rPr lang="fa-IR" sz="2100" dirty="0" smtClean="0">
                <a:cs typeface="me_quran" pitchFamily="18" charset="-78"/>
              </a:rPr>
              <a:t>(3)</a:t>
            </a:r>
          </a:p>
          <a:p>
            <a:pPr algn="ctr">
              <a:lnSpc>
                <a:spcPct val="200000"/>
              </a:lnSpc>
              <a:buNone/>
            </a:pPr>
            <a:r>
              <a:rPr lang="fa-IR" sz="2100" dirty="0" err="1" smtClean="0">
                <a:cs typeface="me_quran" pitchFamily="18" charset="-78"/>
              </a:rPr>
              <a:t>أَوْ</a:t>
            </a:r>
            <a:r>
              <a:rPr lang="fa-IR" sz="2100" dirty="0" smtClean="0">
                <a:cs typeface="me_quran" pitchFamily="18" charset="-78"/>
              </a:rPr>
              <a:t> </a:t>
            </a:r>
            <a:r>
              <a:rPr lang="fa-IR" sz="2100" dirty="0" err="1" smtClean="0">
                <a:cs typeface="me_quran" pitchFamily="18" charset="-78"/>
              </a:rPr>
              <a:t>زِدْ</a:t>
            </a:r>
            <a:r>
              <a:rPr lang="fa-IR" sz="2100" dirty="0" smtClean="0">
                <a:cs typeface="me_quran" pitchFamily="18" charset="-78"/>
              </a:rPr>
              <a:t> </a:t>
            </a:r>
            <a:r>
              <a:rPr lang="fa-IR" sz="2100" dirty="0" err="1" smtClean="0">
                <a:cs typeface="me_quran" pitchFamily="18" charset="-78"/>
              </a:rPr>
              <a:t>عَلَيْهِ</a:t>
            </a:r>
            <a:r>
              <a:rPr lang="fa-IR" sz="2100" dirty="0" smtClean="0">
                <a:cs typeface="me_quran" pitchFamily="18" charset="-78"/>
              </a:rPr>
              <a:t> وَ </a:t>
            </a:r>
            <a:r>
              <a:rPr lang="fa-IR" sz="2100" dirty="0" err="1" smtClean="0">
                <a:cs typeface="me_quran" pitchFamily="18" charset="-78"/>
              </a:rPr>
              <a:t>رَتِّلِ</a:t>
            </a:r>
            <a:r>
              <a:rPr lang="fa-IR" sz="2100" dirty="0" smtClean="0">
                <a:cs typeface="me_quran" pitchFamily="18" charset="-78"/>
              </a:rPr>
              <a:t> </a:t>
            </a:r>
            <a:r>
              <a:rPr lang="fa-IR" sz="2100" dirty="0" err="1" smtClean="0">
                <a:cs typeface="me_quran" pitchFamily="18" charset="-78"/>
              </a:rPr>
              <a:t>الْقُرْءَانَ</a:t>
            </a:r>
            <a:r>
              <a:rPr lang="fa-IR" sz="2100" dirty="0" smtClean="0">
                <a:cs typeface="me_quran" pitchFamily="18" charset="-78"/>
              </a:rPr>
              <a:t>   </a:t>
            </a:r>
            <a:r>
              <a:rPr lang="fa-IR" sz="2100" dirty="0" err="1" smtClean="0">
                <a:cs typeface="me_quran" pitchFamily="18" charset="-78"/>
              </a:rPr>
              <a:t>تَرْتِيلاً</a:t>
            </a:r>
            <a:r>
              <a:rPr lang="fa-IR" sz="2100" dirty="0" smtClean="0">
                <a:cs typeface="me_quran" pitchFamily="18" charset="-78"/>
              </a:rPr>
              <a:t>  (4)</a:t>
            </a:r>
            <a:r>
              <a:rPr lang="fa-IR" sz="2100" dirty="0" err="1" smtClean="0">
                <a:cs typeface="me_quran" pitchFamily="18" charset="-78"/>
              </a:rPr>
              <a:t>إِنَّا</a:t>
            </a:r>
            <a:r>
              <a:rPr lang="fa-IR" sz="2100" dirty="0" smtClean="0">
                <a:cs typeface="me_quran" pitchFamily="18" charset="-78"/>
              </a:rPr>
              <a:t> </a:t>
            </a:r>
            <a:r>
              <a:rPr lang="fa-IR" sz="2100" dirty="0" err="1" smtClean="0">
                <a:cs typeface="me_quran" pitchFamily="18" charset="-78"/>
              </a:rPr>
              <a:t>سَنُلْقِى</a:t>
            </a:r>
            <a:r>
              <a:rPr lang="fa-IR" sz="2100" dirty="0" smtClean="0">
                <a:cs typeface="me_quran" pitchFamily="18" charset="-78"/>
              </a:rPr>
              <a:t> </a:t>
            </a:r>
            <a:r>
              <a:rPr lang="fa-IR" sz="2100" dirty="0" err="1" smtClean="0">
                <a:cs typeface="me_quran" pitchFamily="18" charset="-78"/>
              </a:rPr>
              <a:t>عَلَيْكَ</a:t>
            </a:r>
            <a:r>
              <a:rPr lang="fa-IR" sz="2100" dirty="0" smtClean="0">
                <a:cs typeface="me_quran" pitchFamily="18" charset="-78"/>
              </a:rPr>
              <a:t>   </a:t>
            </a:r>
            <a:r>
              <a:rPr lang="fa-IR" sz="2100" dirty="0" err="1" smtClean="0">
                <a:cs typeface="me_quran" pitchFamily="18" charset="-78"/>
              </a:rPr>
              <a:t>قَوْلاً</a:t>
            </a:r>
            <a:r>
              <a:rPr lang="fa-IR" sz="2100" dirty="0" smtClean="0">
                <a:cs typeface="me_quran" pitchFamily="18" charset="-78"/>
              </a:rPr>
              <a:t>    </a:t>
            </a:r>
            <a:r>
              <a:rPr lang="fa-IR" sz="2100" dirty="0" err="1" smtClean="0">
                <a:cs typeface="me_quran" pitchFamily="18" charset="-78"/>
              </a:rPr>
              <a:t>ثَقِيلاً</a:t>
            </a:r>
            <a:r>
              <a:rPr lang="fa-IR" sz="2100" dirty="0" smtClean="0">
                <a:cs typeface="me_quran" pitchFamily="18" charset="-78"/>
              </a:rPr>
              <a:t>(5)</a:t>
            </a:r>
          </a:p>
          <a:p>
            <a:pPr algn="ctr">
              <a:lnSpc>
                <a:spcPct val="200000"/>
              </a:lnSpc>
              <a:buNone/>
            </a:pPr>
            <a:r>
              <a:rPr lang="fa-IR" sz="2100" dirty="0" err="1" smtClean="0">
                <a:cs typeface="me_quran" pitchFamily="18" charset="-78"/>
              </a:rPr>
              <a:t>إِنَّ</a:t>
            </a:r>
            <a:r>
              <a:rPr lang="fa-IR" sz="2100" dirty="0" smtClean="0">
                <a:cs typeface="me_quran" pitchFamily="18" charset="-78"/>
              </a:rPr>
              <a:t> </a:t>
            </a:r>
            <a:r>
              <a:rPr lang="fa-IR" sz="2100" dirty="0" err="1" smtClean="0">
                <a:cs typeface="me_quran" pitchFamily="18" charset="-78"/>
              </a:rPr>
              <a:t>نَاشِئَةَ</a:t>
            </a:r>
            <a:r>
              <a:rPr lang="fa-IR" sz="2100" dirty="0" smtClean="0">
                <a:cs typeface="me_quran" pitchFamily="18" charset="-78"/>
              </a:rPr>
              <a:t> </a:t>
            </a:r>
            <a:r>
              <a:rPr lang="fa-IR" sz="2100" dirty="0" err="1" smtClean="0">
                <a:cs typeface="me_quran" pitchFamily="18" charset="-78"/>
              </a:rPr>
              <a:t>الَّليْلِ</a:t>
            </a:r>
            <a:r>
              <a:rPr lang="fa-IR" sz="2100" dirty="0" smtClean="0">
                <a:cs typeface="me_quran" pitchFamily="18" charset="-78"/>
              </a:rPr>
              <a:t> </a:t>
            </a:r>
            <a:r>
              <a:rPr lang="fa-IR" sz="2100" dirty="0" err="1" smtClean="0">
                <a:cs typeface="me_quran" pitchFamily="18" charset="-78"/>
              </a:rPr>
              <a:t>هِىَ</a:t>
            </a:r>
            <a:r>
              <a:rPr lang="fa-IR" sz="2100" dirty="0" smtClean="0">
                <a:cs typeface="me_quran" pitchFamily="18" charset="-78"/>
              </a:rPr>
              <a:t> </a:t>
            </a:r>
            <a:r>
              <a:rPr lang="fa-IR" sz="2100" dirty="0" err="1" smtClean="0">
                <a:cs typeface="me_quran" pitchFamily="18" charset="-78"/>
              </a:rPr>
              <a:t>أَشَدُّ</a:t>
            </a:r>
            <a:r>
              <a:rPr lang="fa-IR" sz="2100" dirty="0" smtClean="0">
                <a:cs typeface="me_quran" pitchFamily="18" charset="-78"/>
              </a:rPr>
              <a:t>   </a:t>
            </a:r>
            <a:r>
              <a:rPr lang="fa-IR" sz="2100" dirty="0" err="1" smtClean="0">
                <a:cs typeface="me_quran" pitchFamily="18" charset="-78"/>
              </a:rPr>
              <a:t>وَطاً</a:t>
            </a:r>
            <a:r>
              <a:rPr lang="fa-IR" sz="2100" dirty="0" smtClean="0">
                <a:cs typeface="me_quran" pitchFamily="18" charset="-78"/>
              </a:rPr>
              <a:t>  وَ </a:t>
            </a:r>
            <a:r>
              <a:rPr lang="fa-IR" sz="2100" dirty="0" err="1" smtClean="0">
                <a:cs typeface="me_quran" pitchFamily="18" charset="-78"/>
              </a:rPr>
              <a:t>أَقْوَمُ</a:t>
            </a:r>
            <a:r>
              <a:rPr lang="fa-IR" sz="2100" dirty="0" smtClean="0">
                <a:cs typeface="me_quran" pitchFamily="18" charset="-78"/>
              </a:rPr>
              <a:t>    </a:t>
            </a:r>
            <a:r>
              <a:rPr lang="fa-IR" sz="2100" dirty="0" err="1" smtClean="0">
                <a:cs typeface="me_quran" pitchFamily="18" charset="-78"/>
              </a:rPr>
              <a:t>قِيلاً</a:t>
            </a:r>
            <a:r>
              <a:rPr lang="fa-IR" sz="2100" dirty="0" smtClean="0">
                <a:cs typeface="me_quran" pitchFamily="18" charset="-78"/>
              </a:rPr>
              <a:t>(6)</a:t>
            </a:r>
            <a:r>
              <a:rPr lang="fa-IR" sz="2100" dirty="0" err="1" smtClean="0">
                <a:cs typeface="me_quran" pitchFamily="18" charset="-78"/>
              </a:rPr>
              <a:t>إِنَّ</a:t>
            </a:r>
            <a:r>
              <a:rPr lang="fa-IR" sz="2100" dirty="0" smtClean="0">
                <a:cs typeface="me_quran" pitchFamily="18" charset="-78"/>
              </a:rPr>
              <a:t>    </a:t>
            </a:r>
            <a:r>
              <a:rPr lang="fa-IR" sz="2100" dirty="0" err="1" smtClean="0">
                <a:cs typeface="me_quran" pitchFamily="18" charset="-78"/>
              </a:rPr>
              <a:t>لَكَ</a:t>
            </a:r>
            <a:r>
              <a:rPr lang="fa-IR" sz="2100" dirty="0" smtClean="0">
                <a:cs typeface="me_quran" pitchFamily="18" charset="-78"/>
              </a:rPr>
              <a:t>    </a:t>
            </a:r>
            <a:r>
              <a:rPr lang="fa-IR" sz="2100" dirty="0" err="1" smtClean="0">
                <a:cs typeface="me_quran" pitchFamily="18" charset="-78"/>
              </a:rPr>
              <a:t>فىِ</a:t>
            </a:r>
            <a:r>
              <a:rPr lang="fa-IR" sz="2100" dirty="0" smtClean="0">
                <a:cs typeface="me_quran" pitchFamily="18" charset="-78"/>
              </a:rPr>
              <a:t> </a:t>
            </a:r>
            <a:r>
              <a:rPr lang="fa-IR" sz="2100" dirty="0" err="1" smtClean="0">
                <a:cs typeface="me_quran" pitchFamily="18" charset="-78"/>
              </a:rPr>
              <a:t>النَّهَارِ</a:t>
            </a:r>
            <a:r>
              <a:rPr lang="fa-IR" sz="2100" dirty="0" smtClean="0">
                <a:cs typeface="me_quran" pitchFamily="18" charset="-78"/>
              </a:rPr>
              <a:t> </a:t>
            </a:r>
            <a:r>
              <a:rPr lang="fa-IR" sz="2100" dirty="0" err="1" smtClean="0">
                <a:cs typeface="me_quran" pitchFamily="18" charset="-78"/>
              </a:rPr>
              <a:t>سَبْحاً</a:t>
            </a:r>
            <a:r>
              <a:rPr lang="fa-IR" sz="2100" dirty="0" smtClean="0">
                <a:cs typeface="me_quran" pitchFamily="18" charset="-78"/>
              </a:rPr>
              <a:t> </a:t>
            </a:r>
            <a:r>
              <a:rPr lang="fa-IR" sz="2100" dirty="0" err="1" smtClean="0">
                <a:cs typeface="me_quran" pitchFamily="18" charset="-78"/>
              </a:rPr>
              <a:t>طَوِيلاً</a:t>
            </a:r>
            <a:r>
              <a:rPr lang="fa-IR" sz="2100" dirty="0" smtClean="0">
                <a:cs typeface="me_quran" pitchFamily="18" charset="-78"/>
              </a:rPr>
              <a:t>(7)</a:t>
            </a:r>
          </a:p>
          <a:p>
            <a:pPr algn="ctr">
              <a:lnSpc>
                <a:spcPct val="200000"/>
              </a:lnSpc>
              <a:buNone/>
            </a:pPr>
            <a:r>
              <a:rPr lang="fa-IR" sz="2100" dirty="0" smtClean="0">
                <a:cs typeface="me_quran" pitchFamily="18" charset="-78"/>
              </a:rPr>
              <a:t>وَ </a:t>
            </a:r>
            <a:r>
              <a:rPr lang="fa-IR" sz="2100" dirty="0" err="1" smtClean="0">
                <a:cs typeface="me_quran" pitchFamily="18" charset="-78"/>
              </a:rPr>
              <a:t>اذْكُرِ</a:t>
            </a:r>
            <a:r>
              <a:rPr lang="fa-IR" sz="2100" dirty="0" smtClean="0">
                <a:cs typeface="me_quran" pitchFamily="18" charset="-78"/>
              </a:rPr>
              <a:t> </a:t>
            </a:r>
            <a:r>
              <a:rPr lang="fa-IR" sz="2100" dirty="0" err="1" smtClean="0">
                <a:cs typeface="me_quran" pitchFamily="18" charset="-78"/>
              </a:rPr>
              <a:t>اسْمَ</a:t>
            </a:r>
            <a:r>
              <a:rPr lang="fa-IR" sz="2100" dirty="0" smtClean="0">
                <a:cs typeface="me_quran" pitchFamily="18" charset="-78"/>
              </a:rPr>
              <a:t> </a:t>
            </a:r>
            <a:r>
              <a:rPr lang="fa-IR" sz="2100" dirty="0" err="1" smtClean="0">
                <a:cs typeface="me_quran" pitchFamily="18" charset="-78"/>
              </a:rPr>
              <a:t>رَبِّكَ</a:t>
            </a:r>
            <a:r>
              <a:rPr lang="fa-IR" sz="2100" dirty="0" smtClean="0">
                <a:cs typeface="me_quran" pitchFamily="18" charset="-78"/>
              </a:rPr>
              <a:t> وَ </a:t>
            </a:r>
            <a:r>
              <a:rPr lang="fa-IR" sz="2100" dirty="0" err="1" smtClean="0">
                <a:cs typeface="me_quran" pitchFamily="18" charset="-78"/>
              </a:rPr>
              <a:t>تَبَتَّلْ</a:t>
            </a:r>
            <a:r>
              <a:rPr lang="fa-IR" sz="2100" dirty="0" smtClean="0">
                <a:cs typeface="me_quran" pitchFamily="18" charset="-78"/>
              </a:rPr>
              <a:t> </a:t>
            </a:r>
            <a:r>
              <a:rPr lang="fa-IR" sz="2100" dirty="0" err="1" smtClean="0">
                <a:cs typeface="me_quran" pitchFamily="18" charset="-78"/>
              </a:rPr>
              <a:t>إِلَيْهِ</a:t>
            </a:r>
            <a:r>
              <a:rPr lang="fa-IR" sz="2100" dirty="0" smtClean="0">
                <a:cs typeface="me_quran" pitchFamily="18" charset="-78"/>
              </a:rPr>
              <a:t>   </a:t>
            </a:r>
            <a:r>
              <a:rPr lang="fa-IR" sz="2100" dirty="0" err="1" smtClean="0">
                <a:cs typeface="me_quran" pitchFamily="18" charset="-78"/>
              </a:rPr>
              <a:t>تَبْتِيلًا</a:t>
            </a:r>
            <a:r>
              <a:rPr lang="fa-IR" sz="2100" dirty="0" smtClean="0">
                <a:cs typeface="me_quran" pitchFamily="18" charset="-78"/>
              </a:rPr>
              <a:t>(8)</a:t>
            </a:r>
            <a:r>
              <a:rPr lang="fa-IR" sz="2100" dirty="0" err="1" smtClean="0">
                <a:cs typeface="me_quran" pitchFamily="18" charset="-78"/>
              </a:rPr>
              <a:t>رَبُّ</a:t>
            </a:r>
            <a:r>
              <a:rPr lang="fa-IR" sz="2100" dirty="0" smtClean="0">
                <a:cs typeface="me_quran" pitchFamily="18" charset="-78"/>
              </a:rPr>
              <a:t> </a:t>
            </a:r>
            <a:r>
              <a:rPr lang="fa-IR" sz="2100" dirty="0" err="1" smtClean="0">
                <a:cs typeface="me_quran" pitchFamily="18" charset="-78"/>
              </a:rPr>
              <a:t>المَشْرِقِ</a:t>
            </a:r>
            <a:r>
              <a:rPr lang="fa-IR" sz="2100" dirty="0" smtClean="0">
                <a:cs typeface="me_quran" pitchFamily="18" charset="-78"/>
              </a:rPr>
              <a:t> وَ </a:t>
            </a:r>
            <a:r>
              <a:rPr lang="fa-IR" sz="2100" dirty="0" err="1" smtClean="0">
                <a:cs typeface="me_quran" pitchFamily="18" charset="-78"/>
              </a:rPr>
              <a:t>المَغْرِبِ</a:t>
            </a:r>
            <a:r>
              <a:rPr lang="fa-IR" sz="2100" dirty="0" smtClean="0">
                <a:cs typeface="me_quran" pitchFamily="18" charset="-78"/>
              </a:rPr>
              <a:t> لَا </a:t>
            </a:r>
            <a:r>
              <a:rPr lang="fa-IR" sz="2100" dirty="0" err="1" smtClean="0">
                <a:cs typeface="me_quran" pitchFamily="18" charset="-78"/>
              </a:rPr>
              <a:t>إِلَهَ</a:t>
            </a:r>
            <a:r>
              <a:rPr lang="fa-IR" sz="2100" dirty="0" smtClean="0">
                <a:cs typeface="me_quran" pitchFamily="18" charset="-78"/>
              </a:rPr>
              <a:t> </a:t>
            </a:r>
            <a:r>
              <a:rPr lang="fa-IR" sz="2100" dirty="0" err="1" smtClean="0">
                <a:cs typeface="me_quran" pitchFamily="18" charset="-78"/>
              </a:rPr>
              <a:t>إِلَّا</a:t>
            </a:r>
            <a:r>
              <a:rPr lang="fa-IR" sz="2100" dirty="0" smtClean="0">
                <a:cs typeface="me_quran" pitchFamily="18" charset="-78"/>
              </a:rPr>
              <a:t> </a:t>
            </a:r>
            <a:r>
              <a:rPr lang="fa-IR" sz="2100" dirty="0" err="1" smtClean="0">
                <a:cs typeface="me_quran" pitchFamily="18" charset="-78"/>
              </a:rPr>
              <a:t>هُوَ</a:t>
            </a:r>
            <a:r>
              <a:rPr lang="fa-IR" sz="2100" dirty="0" smtClean="0">
                <a:cs typeface="me_quran" pitchFamily="18" charset="-78"/>
              </a:rPr>
              <a:t> </a:t>
            </a:r>
            <a:r>
              <a:rPr lang="fa-IR" sz="2100" dirty="0" err="1" smtClean="0">
                <a:cs typeface="me_quran" pitchFamily="18" charset="-78"/>
              </a:rPr>
              <a:t>فَاتَّخِذْهُ</a:t>
            </a:r>
            <a:r>
              <a:rPr lang="fa-IR" sz="2100" dirty="0" smtClean="0">
                <a:cs typeface="me_quran" pitchFamily="18" charset="-78"/>
              </a:rPr>
              <a:t>   </a:t>
            </a:r>
            <a:r>
              <a:rPr lang="fa-IR" sz="2100" dirty="0" err="1" smtClean="0">
                <a:cs typeface="me_quran" pitchFamily="18" charset="-78"/>
              </a:rPr>
              <a:t>وَكِيلاً</a:t>
            </a:r>
            <a:r>
              <a:rPr lang="fa-IR" sz="2100" dirty="0" smtClean="0">
                <a:cs typeface="me_quran" pitchFamily="18" charset="-78"/>
              </a:rPr>
              <a:t>(9)</a:t>
            </a:r>
          </a:p>
          <a:p>
            <a:pPr algn="ctr">
              <a:lnSpc>
                <a:spcPct val="200000"/>
              </a:lnSpc>
              <a:buNone/>
            </a:pPr>
            <a:r>
              <a:rPr lang="fa-IR" sz="2100" dirty="0" smtClean="0">
                <a:cs typeface="me_quran" pitchFamily="18" charset="-78"/>
              </a:rPr>
              <a:t>وَ </a:t>
            </a:r>
            <a:r>
              <a:rPr lang="fa-IR" sz="2100" dirty="0" err="1" smtClean="0">
                <a:cs typeface="me_quran" pitchFamily="18" charset="-78"/>
              </a:rPr>
              <a:t>اصْبِرْ</a:t>
            </a:r>
            <a:r>
              <a:rPr lang="fa-IR" sz="2100" dirty="0" smtClean="0">
                <a:cs typeface="me_quran" pitchFamily="18" charset="-78"/>
              </a:rPr>
              <a:t> </a:t>
            </a:r>
            <a:r>
              <a:rPr lang="fa-IR" sz="2100" dirty="0" err="1" smtClean="0">
                <a:cs typeface="me_quran" pitchFamily="18" charset="-78"/>
              </a:rPr>
              <a:t>عَلىَ‏</a:t>
            </a:r>
            <a:r>
              <a:rPr lang="fa-IR" sz="2100" dirty="0" smtClean="0">
                <a:cs typeface="me_quran" pitchFamily="18" charset="-78"/>
              </a:rPr>
              <a:t> مَا </a:t>
            </a:r>
            <a:r>
              <a:rPr lang="fa-IR" sz="2100" dirty="0" err="1" smtClean="0">
                <a:cs typeface="me_quran" pitchFamily="18" charset="-78"/>
              </a:rPr>
              <a:t>يَقُولُونَ</a:t>
            </a:r>
            <a:r>
              <a:rPr lang="fa-IR" sz="2100" dirty="0" smtClean="0">
                <a:cs typeface="me_quran" pitchFamily="18" charset="-78"/>
              </a:rPr>
              <a:t> وَ </a:t>
            </a:r>
            <a:r>
              <a:rPr lang="fa-IR" sz="2100" dirty="0" err="1" smtClean="0">
                <a:cs typeface="me_quran" pitchFamily="18" charset="-78"/>
              </a:rPr>
              <a:t>اهْجُرْهُمْ</a:t>
            </a:r>
            <a:r>
              <a:rPr lang="fa-IR" sz="2100" dirty="0" smtClean="0">
                <a:cs typeface="me_quran" pitchFamily="18" charset="-78"/>
              </a:rPr>
              <a:t> </a:t>
            </a:r>
            <a:r>
              <a:rPr lang="fa-IR" sz="2100" dirty="0" err="1" smtClean="0">
                <a:cs typeface="me_quran" pitchFamily="18" charset="-78"/>
              </a:rPr>
              <a:t>هَجْراً</a:t>
            </a:r>
            <a:r>
              <a:rPr lang="fa-IR" sz="2100" dirty="0" smtClean="0">
                <a:cs typeface="me_quran" pitchFamily="18" charset="-78"/>
              </a:rPr>
              <a:t> </a:t>
            </a:r>
            <a:r>
              <a:rPr lang="fa-IR" sz="2100" dirty="0" err="1" smtClean="0">
                <a:cs typeface="me_quran" pitchFamily="18" charset="-78"/>
              </a:rPr>
              <a:t>جَمِيلاً</a:t>
            </a:r>
            <a:r>
              <a:rPr lang="fa-IR" sz="2100" dirty="0" smtClean="0">
                <a:cs typeface="me_quran" pitchFamily="18" charset="-78"/>
              </a:rPr>
              <a:t>(10)وَ </a:t>
            </a:r>
            <a:r>
              <a:rPr lang="fa-IR" sz="2100" dirty="0" err="1" smtClean="0">
                <a:cs typeface="me_quran" pitchFamily="18" charset="-78"/>
              </a:rPr>
              <a:t>ذَرْنىِ</a:t>
            </a:r>
            <a:r>
              <a:rPr lang="fa-IR" sz="2100" dirty="0" smtClean="0">
                <a:cs typeface="me_quran" pitchFamily="18" charset="-78"/>
              </a:rPr>
              <a:t> وَ </a:t>
            </a:r>
            <a:r>
              <a:rPr lang="fa-IR" sz="2100" dirty="0" err="1" smtClean="0">
                <a:cs typeface="me_quran" pitchFamily="18" charset="-78"/>
              </a:rPr>
              <a:t>المُكَذِّبِينَ</a:t>
            </a:r>
            <a:r>
              <a:rPr lang="fa-IR" sz="2100" dirty="0" smtClean="0">
                <a:cs typeface="me_quran" pitchFamily="18" charset="-78"/>
              </a:rPr>
              <a:t> </a:t>
            </a:r>
            <a:r>
              <a:rPr lang="fa-IR" sz="2100" dirty="0" err="1" smtClean="0">
                <a:cs typeface="me_quran" pitchFamily="18" charset="-78"/>
              </a:rPr>
              <a:t>أُوْلىِ</a:t>
            </a:r>
            <a:r>
              <a:rPr lang="fa-IR" sz="2100" dirty="0" smtClean="0">
                <a:cs typeface="me_quran" pitchFamily="18" charset="-78"/>
              </a:rPr>
              <a:t> </a:t>
            </a:r>
            <a:r>
              <a:rPr lang="fa-IR" sz="2100" dirty="0" err="1" smtClean="0">
                <a:cs typeface="me_quran" pitchFamily="18" charset="-78"/>
              </a:rPr>
              <a:t>النَّعْمَةِ</a:t>
            </a:r>
            <a:r>
              <a:rPr lang="fa-IR" sz="2100" dirty="0" smtClean="0">
                <a:cs typeface="me_quran" pitchFamily="18" charset="-78"/>
              </a:rPr>
              <a:t> وَ </a:t>
            </a:r>
            <a:r>
              <a:rPr lang="fa-IR" sz="2100" dirty="0" err="1" smtClean="0">
                <a:cs typeface="me_quran" pitchFamily="18" charset="-78"/>
              </a:rPr>
              <a:t>مَهِّلْهُمْ</a:t>
            </a:r>
            <a:r>
              <a:rPr lang="fa-IR" sz="2100" dirty="0" smtClean="0">
                <a:cs typeface="me_quran" pitchFamily="18" charset="-78"/>
              </a:rPr>
              <a:t>    </a:t>
            </a:r>
            <a:r>
              <a:rPr lang="fa-IR" sz="2100" dirty="0" err="1" smtClean="0">
                <a:cs typeface="me_quran" pitchFamily="18" charset="-78"/>
              </a:rPr>
              <a:t>قَلِيلاً</a:t>
            </a:r>
            <a:r>
              <a:rPr lang="fa-IR" sz="2100" dirty="0" smtClean="0">
                <a:cs typeface="me_quran" pitchFamily="18" charset="-78"/>
              </a:rPr>
              <a:t>(11)</a:t>
            </a:r>
          </a:p>
          <a:p>
            <a:pPr algn="ctr">
              <a:lnSpc>
                <a:spcPct val="200000"/>
              </a:lnSpc>
              <a:buNone/>
            </a:pPr>
            <a:r>
              <a:rPr lang="fa-IR" sz="2100" dirty="0" err="1" smtClean="0">
                <a:cs typeface="me_quran" pitchFamily="18" charset="-78"/>
              </a:rPr>
              <a:t>إِنَّ</a:t>
            </a:r>
            <a:r>
              <a:rPr lang="fa-IR" sz="2100" dirty="0" smtClean="0">
                <a:cs typeface="me_quran" pitchFamily="18" charset="-78"/>
              </a:rPr>
              <a:t> </a:t>
            </a:r>
            <a:r>
              <a:rPr lang="fa-IR" sz="2100" dirty="0" err="1" smtClean="0">
                <a:cs typeface="me_quran" pitchFamily="18" charset="-78"/>
              </a:rPr>
              <a:t>لَدَيْنَا</a:t>
            </a:r>
            <a:r>
              <a:rPr lang="fa-IR" sz="2100" dirty="0" smtClean="0">
                <a:cs typeface="me_quran" pitchFamily="18" charset="-78"/>
              </a:rPr>
              <a:t> </a:t>
            </a:r>
            <a:r>
              <a:rPr lang="fa-IR" sz="2100" dirty="0" err="1" smtClean="0">
                <a:cs typeface="me_quran" pitchFamily="18" charset="-78"/>
              </a:rPr>
              <a:t>أَنكاَلاً</a:t>
            </a:r>
            <a:r>
              <a:rPr lang="fa-IR" sz="2100" dirty="0" smtClean="0">
                <a:cs typeface="me_quran" pitchFamily="18" charset="-78"/>
              </a:rPr>
              <a:t> وَ </a:t>
            </a:r>
            <a:r>
              <a:rPr lang="fa-IR" sz="2100" dirty="0" err="1" smtClean="0">
                <a:cs typeface="me_quran" pitchFamily="18" charset="-78"/>
              </a:rPr>
              <a:t>جَحِيماً</a:t>
            </a:r>
            <a:r>
              <a:rPr lang="fa-IR" sz="2100" dirty="0" smtClean="0">
                <a:cs typeface="me_quran" pitchFamily="18" charset="-78"/>
              </a:rPr>
              <a:t>(12)وَ </a:t>
            </a:r>
            <a:r>
              <a:rPr lang="fa-IR" sz="2100" dirty="0" err="1" smtClean="0">
                <a:cs typeface="me_quran" pitchFamily="18" charset="-78"/>
              </a:rPr>
              <a:t>طَعَاماً</a:t>
            </a:r>
            <a:r>
              <a:rPr lang="fa-IR" sz="2100" dirty="0" smtClean="0">
                <a:cs typeface="me_quran" pitchFamily="18" charset="-78"/>
              </a:rPr>
              <a:t>   </a:t>
            </a:r>
            <a:r>
              <a:rPr lang="fa-IR" sz="2100" dirty="0" err="1" smtClean="0">
                <a:cs typeface="me_quran" pitchFamily="18" charset="-78"/>
              </a:rPr>
              <a:t>ذَا</a:t>
            </a:r>
            <a:r>
              <a:rPr lang="fa-IR" sz="2100" dirty="0" smtClean="0">
                <a:cs typeface="me_quran" pitchFamily="18" charset="-78"/>
              </a:rPr>
              <a:t> </a:t>
            </a:r>
            <a:r>
              <a:rPr lang="fa-IR" sz="2100" dirty="0" err="1" smtClean="0">
                <a:cs typeface="me_quran" pitchFamily="18" charset="-78"/>
              </a:rPr>
              <a:t>غُصَّةٍ</a:t>
            </a:r>
            <a:r>
              <a:rPr lang="fa-IR" sz="2100" dirty="0" smtClean="0">
                <a:cs typeface="me_quran" pitchFamily="18" charset="-78"/>
              </a:rPr>
              <a:t> وَ </a:t>
            </a:r>
            <a:r>
              <a:rPr lang="fa-IR" sz="2100" dirty="0" err="1" smtClean="0">
                <a:cs typeface="me_quran" pitchFamily="18" charset="-78"/>
              </a:rPr>
              <a:t>عَذَاباً</a:t>
            </a:r>
            <a:r>
              <a:rPr lang="fa-IR" sz="2100" dirty="0" smtClean="0">
                <a:cs typeface="me_quran" pitchFamily="18" charset="-78"/>
              </a:rPr>
              <a:t> </a:t>
            </a:r>
            <a:r>
              <a:rPr lang="fa-IR" sz="2100" dirty="0" err="1" smtClean="0">
                <a:cs typeface="me_quran" pitchFamily="18" charset="-78"/>
              </a:rPr>
              <a:t>أَلِيماً</a:t>
            </a:r>
            <a:r>
              <a:rPr lang="fa-IR" sz="2100" dirty="0" smtClean="0">
                <a:cs typeface="me_quran" pitchFamily="18" charset="-78"/>
              </a:rPr>
              <a:t>(13)</a:t>
            </a:r>
          </a:p>
          <a:p>
            <a:pPr algn="ctr">
              <a:lnSpc>
                <a:spcPct val="200000"/>
              </a:lnSpc>
              <a:buNone/>
            </a:pPr>
            <a:r>
              <a:rPr lang="fa-IR" sz="2100" dirty="0" err="1" smtClean="0">
                <a:cs typeface="me_quran" pitchFamily="18" charset="-78"/>
              </a:rPr>
              <a:t>يَوْمَ</a:t>
            </a:r>
            <a:r>
              <a:rPr lang="fa-IR" sz="2100" dirty="0" smtClean="0">
                <a:cs typeface="me_quran" pitchFamily="18" charset="-78"/>
              </a:rPr>
              <a:t> </a:t>
            </a:r>
            <a:r>
              <a:rPr lang="fa-IR" sz="2100" dirty="0" err="1" smtClean="0">
                <a:cs typeface="me_quran" pitchFamily="18" charset="-78"/>
              </a:rPr>
              <a:t>تَرْجُفُ</a:t>
            </a:r>
            <a:r>
              <a:rPr lang="fa-IR" sz="2100" dirty="0" smtClean="0">
                <a:cs typeface="me_quran" pitchFamily="18" charset="-78"/>
              </a:rPr>
              <a:t> </a:t>
            </a:r>
            <a:r>
              <a:rPr lang="fa-IR" sz="2100" dirty="0" err="1" smtClean="0">
                <a:cs typeface="me_quran" pitchFamily="18" charset="-78"/>
              </a:rPr>
              <a:t>الْأَرْضُ</a:t>
            </a:r>
            <a:r>
              <a:rPr lang="fa-IR" sz="2100" dirty="0" smtClean="0">
                <a:cs typeface="me_quran" pitchFamily="18" charset="-78"/>
              </a:rPr>
              <a:t> وَ </a:t>
            </a:r>
            <a:r>
              <a:rPr lang="fa-IR" sz="2100" dirty="0" err="1" smtClean="0">
                <a:cs typeface="me_quran" pitchFamily="18" charset="-78"/>
              </a:rPr>
              <a:t>الجْبَالُ</a:t>
            </a:r>
            <a:r>
              <a:rPr lang="fa-IR" sz="2100" dirty="0" smtClean="0">
                <a:cs typeface="me_quran" pitchFamily="18" charset="-78"/>
              </a:rPr>
              <a:t> وَ </a:t>
            </a:r>
            <a:r>
              <a:rPr lang="fa-IR" sz="2100" dirty="0" err="1" smtClean="0">
                <a:cs typeface="me_quran" pitchFamily="18" charset="-78"/>
              </a:rPr>
              <a:t>كاَنَتِ</a:t>
            </a:r>
            <a:r>
              <a:rPr lang="fa-IR" sz="2100" dirty="0" smtClean="0">
                <a:cs typeface="me_quran" pitchFamily="18" charset="-78"/>
              </a:rPr>
              <a:t> </a:t>
            </a:r>
            <a:r>
              <a:rPr lang="fa-IR" sz="2100" dirty="0" err="1" smtClean="0">
                <a:cs typeface="me_quran" pitchFamily="18" charset="-78"/>
              </a:rPr>
              <a:t>الجْبَالُ</a:t>
            </a:r>
            <a:r>
              <a:rPr lang="fa-IR" sz="2100" dirty="0" smtClean="0">
                <a:cs typeface="me_quran" pitchFamily="18" charset="-78"/>
              </a:rPr>
              <a:t> </a:t>
            </a:r>
            <a:r>
              <a:rPr lang="fa-IR" sz="2100" dirty="0" err="1" smtClean="0">
                <a:cs typeface="me_quran" pitchFamily="18" charset="-78"/>
              </a:rPr>
              <a:t>كَثِيباً</a:t>
            </a:r>
            <a:r>
              <a:rPr lang="fa-IR" sz="2100" dirty="0" smtClean="0">
                <a:cs typeface="me_quran" pitchFamily="18" charset="-78"/>
              </a:rPr>
              <a:t> </a:t>
            </a:r>
            <a:r>
              <a:rPr lang="fa-IR" sz="2100" dirty="0" err="1" smtClean="0">
                <a:cs typeface="me_quran" pitchFamily="18" charset="-78"/>
              </a:rPr>
              <a:t>مَّهِيلاً</a:t>
            </a:r>
            <a:r>
              <a:rPr lang="fa-IR" sz="2100" dirty="0" smtClean="0">
                <a:cs typeface="me_quran" pitchFamily="18" charset="-78"/>
              </a:rPr>
              <a:t>(14)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fa-IR" b="0" dirty="0" smtClean="0">
                <a:solidFill>
                  <a:srgbClr val="000000"/>
                </a:solidFill>
                <a:latin typeface="IranNastaliq" pitchFamily="18" charset="0"/>
                <a:cs typeface="IranNastaliq" pitchFamily="18" charset="0"/>
              </a:rPr>
              <a:t>صفحه 3</a:t>
            </a:r>
            <a:endParaRPr lang="en-US" b="0" dirty="0">
              <a:solidFill>
                <a:srgbClr val="000000"/>
              </a:solidFill>
              <a:latin typeface="IranNastaliq" pitchFamily="18" charset="0"/>
              <a:cs typeface="IranNastaliq" pitchFamily="18" charset="0"/>
            </a:endParaRPr>
          </a:p>
        </p:txBody>
      </p:sp>
      <p:pic>
        <p:nvPicPr>
          <p:cNvPr id="6" name="1.wm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685800" y="6858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890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890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0" fill="hold"/>
                                        <p:tgtEl>
                                          <p:spTgt spid="890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0" fill="hold"/>
                                        <p:tgtEl>
                                          <p:spTgt spid="890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0" fill="hold"/>
                                        <p:tgtEl>
                                          <p:spTgt spid="890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0" fill="hold"/>
                                        <p:tgtEl>
                                          <p:spTgt spid="890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0" fill="hold"/>
                                        <p:tgtEl>
                                          <p:spTgt spid="890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0" fill="hold"/>
                                        <p:tgtEl>
                                          <p:spTgt spid="890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0" fill="hold"/>
                                        <p:tgtEl>
                                          <p:spTgt spid="890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0" fill="hold"/>
                                        <p:tgtEl>
                                          <p:spTgt spid="890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0" fill="hold"/>
                                        <p:tgtEl>
                                          <p:spTgt spid="890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0" fill="hold"/>
                                        <p:tgtEl>
                                          <p:spTgt spid="890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0" fill="hold"/>
                                        <p:tgtEl>
                                          <p:spTgt spid="890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0" fill="hold"/>
                                        <p:tgtEl>
                                          <p:spTgt spid="890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0" fill="hold"/>
                                        <p:tgtEl>
                                          <p:spTgt spid="8909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0" fill="hold"/>
                                        <p:tgtEl>
                                          <p:spTgt spid="8909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0" fill="hold"/>
                                        <p:tgtEl>
                                          <p:spTgt spid="8909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0" fill="hold"/>
                                        <p:tgtEl>
                                          <p:spTgt spid="8909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>
                      <p:stCondLst>
                        <p:cond delay="0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5" dur="99299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 vol="100000">
                <p:cTn id="4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  <p:bldLst>
      <p:bldP spid="89090" grpId="0"/>
      <p:bldP spid="89091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AutoShape 2"/>
          <p:cNvSpPr>
            <a:spLocks noGrp="1" noChangeArrowheads="1"/>
          </p:cNvSpPr>
          <p:nvPr>
            <p:ph type="title"/>
          </p:nvPr>
        </p:nvSpPr>
        <p:spPr>
          <a:xfrm>
            <a:off x="5181600" y="152400"/>
            <a:ext cx="3581400" cy="1143000"/>
          </a:xfrm>
        </p:spPr>
        <p:txBody>
          <a:bodyPr/>
          <a:lstStyle/>
          <a:p>
            <a:pPr algn="r"/>
            <a:r>
              <a:rPr lang="fa-IR" sz="6000" b="0" dirty="0">
                <a:solidFill>
                  <a:srgbClr val="000000"/>
                </a:solidFill>
                <a:latin typeface="IranNastaliq" pitchFamily="18" charset="0"/>
                <a:cs typeface="IranNastaliq" pitchFamily="18" charset="0"/>
              </a:rPr>
              <a:t>جهت </a:t>
            </a:r>
            <a:r>
              <a:rPr lang="fa-IR" sz="6000" b="0" dirty="0" smtClean="0">
                <a:solidFill>
                  <a:srgbClr val="000000"/>
                </a:solidFill>
                <a:latin typeface="IranNastaliq" pitchFamily="18" charset="0"/>
                <a:cs typeface="IranNastaliq" pitchFamily="18" charset="0"/>
              </a:rPr>
              <a:t> هدایتی  سیاق   اول</a:t>
            </a:r>
            <a:endParaRPr lang="en-US" sz="6000" b="0" dirty="0">
              <a:solidFill>
                <a:srgbClr val="000000"/>
              </a:solidFill>
              <a:latin typeface="IranNastaliq" pitchFamily="18" charset="0"/>
              <a:cs typeface="IranNastaliq" pitchFamily="18" charset="0"/>
            </a:endParaRPr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371600"/>
            <a:ext cx="8458201" cy="5105400"/>
          </a:xfrm>
        </p:spPr>
        <p:txBody>
          <a:bodyPr/>
          <a:lstStyle/>
          <a:p>
            <a:pPr>
              <a:buSzPct val="50000"/>
              <a:buFont typeface="Wingdings" pitchFamily="2" charset="2"/>
              <a:buChar char="v"/>
            </a:pPr>
            <a:r>
              <a:rPr lang="fa-IR" sz="6600" dirty="0" smtClean="0">
                <a:latin typeface="IranNastaliq" pitchFamily="18" charset="0"/>
                <a:cs typeface="IranNastaliq" pitchFamily="18" charset="0"/>
              </a:rPr>
              <a:t>آماده سازی رسول خدا </a:t>
            </a:r>
            <a:r>
              <a:rPr lang="fa-IR" sz="3200" dirty="0" smtClean="0">
                <a:latin typeface="IranNastaliq" pitchFamily="18" charset="0"/>
                <a:cs typeface="IranNastaliq" pitchFamily="18" charset="0"/>
              </a:rPr>
              <a:t>صلی الله علیه و آله و سلم </a:t>
            </a:r>
            <a:r>
              <a:rPr lang="fa-IR" sz="6600" dirty="0" smtClean="0">
                <a:latin typeface="IranNastaliq" pitchFamily="18" charset="0"/>
                <a:cs typeface="IranNastaliq" pitchFamily="18" charset="0"/>
              </a:rPr>
              <a:t>برای ادامه راه رسالت (دریافت و ابلاغ وحی)</a:t>
            </a:r>
          </a:p>
          <a:p>
            <a:pPr>
              <a:lnSpc>
                <a:spcPct val="150000"/>
              </a:lnSpc>
              <a:buSzPct val="50000"/>
              <a:buFont typeface="Wingdings" pitchFamily="2" charset="2"/>
              <a:buChar char="v"/>
            </a:pPr>
            <a:r>
              <a:rPr lang="fa-IR" sz="4400" dirty="0" smtClean="0">
                <a:latin typeface="IranNastaliq" pitchFamily="18" charset="0"/>
                <a:cs typeface="IranNastaliq" pitchFamily="18" charset="0"/>
              </a:rPr>
              <a:t>از راه شب زنده داری و تلاوت قرآن در شب، </a:t>
            </a:r>
            <a:br>
              <a:rPr lang="fa-IR" sz="4400" dirty="0" smtClean="0">
                <a:latin typeface="IranNastaliq" pitchFamily="18" charset="0"/>
                <a:cs typeface="IranNastaliq" pitchFamily="18" charset="0"/>
              </a:rPr>
            </a:br>
            <a:r>
              <a:rPr lang="fa-IR" sz="4400" dirty="0" smtClean="0">
                <a:latin typeface="IranNastaliq" pitchFamily="18" charset="0"/>
                <a:cs typeface="IranNastaliq" pitchFamily="18" charset="0"/>
              </a:rPr>
              <a:t>خود را براي دريافت قول ثقيل الهي مهيا كن و با  توكل به خدا در مقابل آنچه مكذبان مي گويند صبر كن و آنها را به خدا واگذار كن چرا كه عذابي سخت براي آنها فراهم ساخته است.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754062" cy="488950"/>
          </a:xfrm>
        </p:spPr>
        <p:txBody>
          <a:bodyPr/>
          <a:lstStyle/>
          <a:p>
            <a:r>
              <a:rPr lang="fa-IR" b="0" dirty="0" smtClean="0">
                <a:solidFill>
                  <a:srgbClr val="000000"/>
                </a:solidFill>
                <a:latin typeface="IranNastaliq" pitchFamily="18" charset="0"/>
                <a:cs typeface="IranNastaliq" pitchFamily="18" charset="0"/>
              </a:rPr>
              <a:t>صفحه 4</a:t>
            </a:r>
            <a:endParaRPr lang="en-US" b="0" dirty="0">
              <a:solidFill>
                <a:srgbClr val="000000"/>
              </a:solidFill>
              <a:latin typeface="IranNastaliq" pitchFamily="18" charset="0"/>
              <a:cs typeface="IranNastaliq" pitchFamily="18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3000" fill="hold"/>
                                        <p:tgtEl>
                                          <p:spTgt spid="34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3000" fill="hold"/>
                                        <p:tgtEl>
                                          <p:spTgt spid="34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3000" fill="hold"/>
                                        <p:tgtEl>
                                          <p:spTgt spid="348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3000" fill="hold"/>
                                        <p:tgtEl>
                                          <p:spTgt spid="348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18" grpId="0"/>
      <p:bldP spid="34819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AutoShape 2"/>
          <p:cNvSpPr>
            <a:spLocks noGrp="1" noChangeArrowheads="1"/>
          </p:cNvSpPr>
          <p:nvPr>
            <p:ph type="title"/>
          </p:nvPr>
        </p:nvSpPr>
        <p:spPr>
          <a:xfrm>
            <a:off x="4800600" y="381000"/>
            <a:ext cx="3886200" cy="990600"/>
          </a:xfrm>
        </p:spPr>
        <p:txBody>
          <a:bodyPr/>
          <a:lstStyle/>
          <a:p>
            <a:pPr algn="r"/>
            <a:r>
              <a:rPr lang="fa-IR" sz="6000" b="0" dirty="0" smtClean="0">
                <a:solidFill>
                  <a:srgbClr val="000000"/>
                </a:solidFill>
                <a:cs typeface="IranNastaliq" pitchFamily="18" charset="0"/>
              </a:rPr>
              <a:t>سیاق </a:t>
            </a:r>
            <a:r>
              <a:rPr lang="fa-IR" sz="6000" b="0" dirty="0">
                <a:solidFill>
                  <a:srgbClr val="000000"/>
                </a:solidFill>
                <a:cs typeface="IranNastaliq" pitchFamily="18" charset="0"/>
              </a:rPr>
              <a:t>دوم، آیات  </a:t>
            </a:r>
            <a:r>
              <a:rPr lang="fa-IR" sz="6000" b="0" dirty="0" smtClean="0">
                <a:solidFill>
                  <a:srgbClr val="000000"/>
                </a:solidFill>
                <a:cs typeface="IranNastaliq" pitchFamily="18" charset="0"/>
              </a:rPr>
              <a:t>  15   تا    19</a:t>
            </a:r>
            <a:endParaRPr lang="en-US" sz="6000" b="0" dirty="0">
              <a:solidFill>
                <a:srgbClr val="000000"/>
              </a:solidFill>
              <a:cs typeface="IranNastaliq" pitchFamily="18" charset="0"/>
            </a:endParaRPr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2057400"/>
            <a:ext cx="9144000" cy="4800600"/>
          </a:xfrm>
        </p:spPr>
        <p:txBody>
          <a:bodyPr/>
          <a:lstStyle/>
          <a:p>
            <a:pPr algn="ctr">
              <a:lnSpc>
                <a:spcPct val="200000"/>
              </a:lnSpc>
              <a:buNone/>
            </a:pPr>
            <a:r>
              <a:rPr lang="fa-IR" sz="2400" dirty="0" err="1" smtClean="0">
                <a:cs typeface="me_quran" pitchFamily="18" charset="-78"/>
              </a:rPr>
              <a:t>إِنَّا</a:t>
            </a:r>
            <a:r>
              <a:rPr lang="fa-IR" sz="2400" dirty="0" smtClean="0">
                <a:cs typeface="me_quran" pitchFamily="18" charset="-78"/>
              </a:rPr>
              <a:t> </a:t>
            </a:r>
            <a:r>
              <a:rPr lang="fa-IR" sz="2400" dirty="0" err="1" smtClean="0">
                <a:cs typeface="me_quran" pitchFamily="18" charset="-78"/>
              </a:rPr>
              <a:t>أَرْسَلْنَا</a:t>
            </a:r>
            <a:r>
              <a:rPr lang="fa-IR" sz="2400" dirty="0" smtClean="0">
                <a:cs typeface="me_quran" pitchFamily="18" charset="-78"/>
              </a:rPr>
              <a:t> </a:t>
            </a:r>
            <a:r>
              <a:rPr lang="fa-IR" sz="2400" dirty="0" err="1" smtClean="0">
                <a:cs typeface="me_quran" pitchFamily="18" charset="-78"/>
              </a:rPr>
              <a:t>إِلَيْكمُ‏ْ</a:t>
            </a:r>
            <a:r>
              <a:rPr lang="fa-IR" sz="2400" dirty="0" smtClean="0">
                <a:cs typeface="me_quran" pitchFamily="18" charset="-78"/>
              </a:rPr>
              <a:t> </a:t>
            </a:r>
            <a:r>
              <a:rPr lang="fa-IR" sz="2400" dirty="0" err="1" smtClean="0">
                <a:cs typeface="me_quran" pitchFamily="18" charset="-78"/>
              </a:rPr>
              <a:t>رَسُولاً</a:t>
            </a:r>
            <a:r>
              <a:rPr lang="fa-IR" sz="2400" dirty="0" smtClean="0">
                <a:cs typeface="me_quran" pitchFamily="18" charset="-78"/>
              </a:rPr>
              <a:t> </a:t>
            </a:r>
            <a:r>
              <a:rPr lang="fa-IR" sz="2400" dirty="0" err="1" smtClean="0">
                <a:cs typeface="me_quran" pitchFamily="18" charset="-78"/>
              </a:rPr>
              <a:t>شَاهِداً</a:t>
            </a:r>
            <a:r>
              <a:rPr lang="fa-IR" sz="2400" dirty="0" smtClean="0">
                <a:cs typeface="me_quran" pitchFamily="18" charset="-78"/>
              </a:rPr>
              <a:t> </a:t>
            </a:r>
            <a:r>
              <a:rPr lang="fa-IR" sz="2400" dirty="0" err="1" smtClean="0">
                <a:cs typeface="me_quran" pitchFamily="18" charset="-78"/>
              </a:rPr>
              <a:t>عَلَيْكمُ‏ْ</a:t>
            </a:r>
            <a:r>
              <a:rPr lang="fa-IR" sz="2400" dirty="0" smtClean="0">
                <a:cs typeface="me_quran" pitchFamily="18" charset="-78"/>
              </a:rPr>
              <a:t> </a:t>
            </a:r>
            <a:r>
              <a:rPr lang="fa-IR" sz="2400" dirty="0" err="1" smtClean="0">
                <a:cs typeface="me_quran" pitchFamily="18" charset="-78"/>
              </a:rPr>
              <a:t>كَمَا</a:t>
            </a:r>
            <a:r>
              <a:rPr lang="fa-IR" sz="2400" dirty="0" smtClean="0">
                <a:cs typeface="me_quran" pitchFamily="18" charset="-78"/>
              </a:rPr>
              <a:t> </a:t>
            </a:r>
            <a:r>
              <a:rPr lang="fa-IR" sz="2400" dirty="0" err="1" smtClean="0">
                <a:cs typeface="me_quran" pitchFamily="18" charset="-78"/>
              </a:rPr>
              <a:t>أَرْسَلْنَا</a:t>
            </a:r>
            <a:r>
              <a:rPr lang="fa-IR" sz="2400" dirty="0" smtClean="0">
                <a:cs typeface="me_quran" pitchFamily="18" charset="-78"/>
              </a:rPr>
              <a:t> </a:t>
            </a:r>
            <a:r>
              <a:rPr lang="fa-IR" sz="2400" dirty="0" err="1" smtClean="0">
                <a:cs typeface="me_quran" pitchFamily="18" charset="-78"/>
              </a:rPr>
              <a:t>إِلىَ‏</a:t>
            </a:r>
            <a:r>
              <a:rPr lang="fa-IR" sz="2400" dirty="0" smtClean="0">
                <a:cs typeface="me_quran" pitchFamily="18" charset="-78"/>
              </a:rPr>
              <a:t> </a:t>
            </a:r>
            <a:r>
              <a:rPr lang="fa-IR" sz="2400" dirty="0" err="1" smtClean="0">
                <a:cs typeface="me_quran" pitchFamily="18" charset="-78"/>
              </a:rPr>
              <a:t>فِرْعَوْنَ</a:t>
            </a:r>
            <a:r>
              <a:rPr lang="fa-IR" sz="2400" dirty="0" smtClean="0">
                <a:cs typeface="me_quran" pitchFamily="18" charset="-78"/>
              </a:rPr>
              <a:t> </a:t>
            </a:r>
            <a:r>
              <a:rPr lang="fa-IR" sz="2400" dirty="0" err="1" smtClean="0">
                <a:cs typeface="me_quran" pitchFamily="18" charset="-78"/>
              </a:rPr>
              <a:t>رَسُولاً</a:t>
            </a:r>
            <a:r>
              <a:rPr lang="fa-IR" sz="2400" dirty="0" smtClean="0">
                <a:cs typeface="me_quran" pitchFamily="18" charset="-78"/>
              </a:rPr>
              <a:t>(15)</a:t>
            </a:r>
          </a:p>
          <a:p>
            <a:pPr algn="ctr">
              <a:lnSpc>
                <a:spcPct val="200000"/>
              </a:lnSpc>
              <a:buNone/>
            </a:pPr>
            <a:r>
              <a:rPr lang="fa-IR" sz="2400" dirty="0" err="1" smtClean="0">
                <a:cs typeface="me_quran" pitchFamily="18" charset="-78"/>
              </a:rPr>
              <a:t>فَعَصَى</a:t>
            </a:r>
            <a:r>
              <a:rPr lang="fa-IR" sz="2400" dirty="0" smtClean="0">
                <a:cs typeface="me_quran" pitchFamily="18" charset="-78"/>
              </a:rPr>
              <a:t> </a:t>
            </a:r>
            <a:r>
              <a:rPr lang="fa-IR" sz="2400" dirty="0" err="1" smtClean="0">
                <a:cs typeface="me_quran" pitchFamily="18" charset="-78"/>
              </a:rPr>
              <a:t>فِرْعَوْنُ</a:t>
            </a:r>
            <a:r>
              <a:rPr lang="fa-IR" sz="2400" dirty="0" smtClean="0">
                <a:cs typeface="me_quran" pitchFamily="18" charset="-78"/>
              </a:rPr>
              <a:t> </a:t>
            </a:r>
            <a:r>
              <a:rPr lang="fa-IR" sz="2400" dirty="0" err="1" smtClean="0">
                <a:cs typeface="me_quran" pitchFamily="18" charset="-78"/>
              </a:rPr>
              <a:t>الرَّسُولَ</a:t>
            </a:r>
            <a:r>
              <a:rPr lang="fa-IR" sz="2400" dirty="0" smtClean="0">
                <a:cs typeface="me_quran" pitchFamily="18" charset="-78"/>
              </a:rPr>
              <a:t> </a:t>
            </a:r>
            <a:r>
              <a:rPr lang="fa-IR" sz="2400" dirty="0" err="1" smtClean="0">
                <a:cs typeface="me_quran" pitchFamily="18" charset="-78"/>
              </a:rPr>
              <a:t>فَأَخَذْنَاهُ</a:t>
            </a:r>
            <a:r>
              <a:rPr lang="fa-IR" sz="2400" dirty="0" smtClean="0">
                <a:cs typeface="me_quran" pitchFamily="18" charset="-78"/>
              </a:rPr>
              <a:t>     </a:t>
            </a:r>
            <a:r>
              <a:rPr lang="fa-IR" sz="2400" dirty="0" err="1" smtClean="0">
                <a:cs typeface="me_quran" pitchFamily="18" charset="-78"/>
              </a:rPr>
              <a:t>أَخْذاً</a:t>
            </a:r>
            <a:r>
              <a:rPr lang="fa-IR" sz="2400" dirty="0" smtClean="0">
                <a:cs typeface="me_quran" pitchFamily="18" charset="-78"/>
              </a:rPr>
              <a:t> </a:t>
            </a:r>
            <a:r>
              <a:rPr lang="fa-IR" sz="2400" dirty="0" err="1" smtClean="0">
                <a:cs typeface="me_quran" pitchFamily="18" charset="-78"/>
              </a:rPr>
              <a:t>وَبِيلاً</a:t>
            </a:r>
            <a:r>
              <a:rPr lang="fa-IR" sz="2400" dirty="0" smtClean="0">
                <a:cs typeface="me_quran" pitchFamily="18" charset="-78"/>
              </a:rPr>
              <a:t>  (16)</a:t>
            </a:r>
          </a:p>
          <a:p>
            <a:pPr algn="ctr">
              <a:lnSpc>
                <a:spcPct val="200000"/>
              </a:lnSpc>
              <a:buNone/>
            </a:pPr>
            <a:r>
              <a:rPr lang="fa-IR" sz="2400" dirty="0" err="1" smtClean="0">
                <a:cs typeface="me_quran" pitchFamily="18" charset="-78"/>
              </a:rPr>
              <a:t>فَكَيْفَ</a:t>
            </a:r>
            <a:r>
              <a:rPr lang="fa-IR" sz="2400" dirty="0" smtClean="0">
                <a:cs typeface="me_quran" pitchFamily="18" charset="-78"/>
              </a:rPr>
              <a:t> </a:t>
            </a:r>
            <a:r>
              <a:rPr lang="fa-IR" sz="2400" dirty="0" err="1" smtClean="0">
                <a:cs typeface="me_quran" pitchFamily="18" charset="-78"/>
              </a:rPr>
              <a:t>تَتَّقُونَ</a:t>
            </a:r>
            <a:r>
              <a:rPr lang="fa-IR" sz="2400" dirty="0" smtClean="0">
                <a:cs typeface="me_quran" pitchFamily="18" charset="-78"/>
              </a:rPr>
              <a:t> </a:t>
            </a:r>
            <a:r>
              <a:rPr lang="fa-IR" sz="2400" dirty="0" err="1" smtClean="0">
                <a:cs typeface="me_quran" pitchFamily="18" charset="-78"/>
              </a:rPr>
              <a:t>إِن</a:t>
            </a:r>
            <a:r>
              <a:rPr lang="fa-IR" sz="2400" dirty="0" smtClean="0">
                <a:cs typeface="me_quran" pitchFamily="18" charset="-78"/>
              </a:rPr>
              <a:t> </a:t>
            </a:r>
            <a:r>
              <a:rPr lang="fa-IR" sz="2400" dirty="0" err="1" smtClean="0">
                <a:cs typeface="me_quran" pitchFamily="18" charset="-78"/>
              </a:rPr>
              <a:t>كَفَرْتُم</a:t>
            </a:r>
            <a:r>
              <a:rPr lang="fa-IR" sz="2400" dirty="0" smtClean="0">
                <a:cs typeface="me_quran" pitchFamily="18" charset="-78"/>
              </a:rPr>
              <a:t> </a:t>
            </a:r>
            <a:r>
              <a:rPr lang="fa-IR" sz="2400" dirty="0" err="1" smtClean="0">
                <a:cs typeface="me_quran" pitchFamily="18" charset="-78"/>
              </a:rPr>
              <a:t>يَوْماً</a:t>
            </a:r>
            <a:r>
              <a:rPr lang="fa-IR" sz="2400" dirty="0" smtClean="0">
                <a:cs typeface="me_quran" pitchFamily="18" charset="-78"/>
              </a:rPr>
              <a:t> </a:t>
            </a:r>
            <a:r>
              <a:rPr lang="fa-IR" sz="2400" dirty="0" err="1" smtClean="0">
                <a:cs typeface="me_quran" pitchFamily="18" charset="-78"/>
              </a:rPr>
              <a:t>يجَعَلُ</a:t>
            </a:r>
            <a:r>
              <a:rPr lang="fa-IR" sz="2400" dirty="0" smtClean="0">
                <a:cs typeface="me_quran" pitchFamily="18" charset="-78"/>
              </a:rPr>
              <a:t> </a:t>
            </a:r>
            <a:r>
              <a:rPr lang="fa-IR" sz="2400" dirty="0" err="1" smtClean="0">
                <a:cs typeface="me_quran" pitchFamily="18" charset="-78"/>
              </a:rPr>
              <a:t>الْوِلْدَانَ</a:t>
            </a:r>
            <a:r>
              <a:rPr lang="fa-IR" sz="2400" dirty="0" smtClean="0">
                <a:cs typeface="me_quran" pitchFamily="18" charset="-78"/>
              </a:rPr>
              <a:t> </a:t>
            </a:r>
            <a:r>
              <a:rPr lang="fa-IR" sz="2400" dirty="0" err="1" smtClean="0">
                <a:cs typeface="me_quran" pitchFamily="18" charset="-78"/>
              </a:rPr>
              <a:t>شِيباً</a:t>
            </a:r>
            <a:r>
              <a:rPr lang="fa-IR" sz="2400" dirty="0" smtClean="0">
                <a:cs typeface="me_quran" pitchFamily="18" charset="-78"/>
              </a:rPr>
              <a:t>  (17)</a:t>
            </a:r>
          </a:p>
          <a:p>
            <a:pPr algn="ctr">
              <a:lnSpc>
                <a:spcPct val="200000"/>
              </a:lnSpc>
              <a:buNone/>
            </a:pPr>
            <a:r>
              <a:rPr lang="fa-IR" sz="2400" dirty="0" err="1" smtClean="0">
                <a:cs typeface="me_quran" pitchFamily="18" charset="-78"/>
              </a:rPr>
              <a:t>السَّمَاءُ</a:t>
            </a:r>
            <a:r>
              <a:rPr lang="fa-IR" sz="2400" dirty="0" smtClean="0">
                <a:cs typeface="me_quran" pitchFamily="18" charset="-78"/>
              </a:rPr>
              <a:t>   </a:t>
            </a:r>
            <a:r>
              <a:rPr lang="fa-IR" sz="2400" dirty="0" err="1" smtClean="0">
                <a:cs typeface="me_quran" pitchFamily="18" charset="-78"/>
              </a:rPr>
              <a:t>مُنفَطِرٌ</a:t>
            </a:r>
            <a:r>
              <a:rPr lang="fa-IR" sz="2400" dirty="0" smtClean="0">
                <a:cs typeface="me_quran" pitchFamily="18" charset="-78"/>
              </a:rPr>
              <a:t>  </a:t>
            </a:r>
            <a:r>
              <a:rPr lang="fa-IR" sz="2400" dirty="0" err="1" smtClean="0">
                <a:cs typeface="me_quran" pitchFamily="18" charset="-78"/>
              </a:rPr>
              <a:t>بِهِ</a:t>
            </a:r>
            <a:r>
              <a:rPr lang="fa-IR" sz="2400" dirty="0" smtClean="0">
                <a:cs typeface="me_quran" pitchFamily="18" charset="-78"/>
              </a:rPr>
              <a:t>  </a:t>
            </a:r>
            <a:r>
              <a:rPr lang="fa-IR" sz="2400" dirty="0" err="1" smtClean="0">
                <a:cs typeface="me_quran" pitchFamily="18" charset="-78"/>
              </a:rPr>
              <a:t>كاَنَ</a:t>
            </a:r>
            <a:r>
              <a:rPr lang="fa-IR" sz="2400" dirty="0" smtClean="0">
                <a:cs typeface="me_quran" pitchFamily="18" charset="-78"/>
              </a:rPr>
              <a:t> </a:t>
            </a:r>
            <a:r>
              <a:rPr lang="fa-IR" sz="2400" dirty="0" err="1" smtClean="0">
                <a:cs typeface="me_quran" pitchFamily="18" charset="-78"/>
              </a:rPr>
              <a:t>وَعْدُهُ</a:t>
            </a:r>
            <a:r>
              <a:rPr lang="fa-IR" sz="2400" dirty="0" smtClean="0">
                <a:cs typeface="me_quran" pitchFamily="18" charset="-78"/>
              </a:rPr>
              <a:t>    </a:t>
            </a:r>
            <a:r>
              <a:rPr lang="fa-IR" sz="2400" dirty="0" err="1" smtClean="0">
                <a:cs typeface="me_quran" pitchFamily="18" charset="-78"/>
              </a:rPr>
              <a:t>مَفْعُولاً</a:t>
            </a:r>
            <a:r>
              <a:rPr lang="fa-IR" sz="2400" dirty="0" smtClean="0">
                <a:cs typeface="me_quran" pitchFamily="18" charset="-78"/>
              </a:rPr>
              <a:t>(18)</a:t>
            </a:r>
          </a:p>
          <a:p>
            <a:pPr algn="ctr">
              <a:lnSpc>
                <a:spcPct val="200000"/>
              </a:lnSpc>
              <a:buNone/>
            </a:pPr>
            <a:r>
              <a:rPr lang="fa-IR" sz="2400" dirty="0" err="1" smtClean="0">
                <a:cs typeface="me_quran" pitchFamily="18" charset="-78"/>
              </a:rPr>
              <a:t>إِنَّ</a:t>
            </a:r>
            <a:r>
              <a:rPr lang="fa-IR" sz="2400" dirty="0" smtClean="0">
                <a:cs typeface="me_quran" pitchFamily="18" charset="-78"/>
              </a:rPr>
              <a:t>    </a:t>
            </a:r>
            <a:r>
              <a:rPr lang="fa-IR" sz="2400" dirty="0" err="1" smtClean="0">
                <a:cs typeface="me_quran" pitchFamily="18" charset="-78"/>
              </a:rPr>
              <a:t>هَذِهِ</a:t>
            </a:r>
            <a:r>
              <a:rPr lang="fa-IR" sz="2400" dirty="0" smtClean="0">
                <a:cs typeface="me_quran" pitchFamily="18" charset="-78"/>
              </a:rPr>
              <a:t>    </a:t>
            </a:r>
            <a:r>
              <a:rPr lang="fa-IR" sz="2400" dirty="0" err="1" smtClean="0">
                <a:cs typeface="me_quran" pitchFamily="18" charset="-78"/>
              </a:rPr>
              <a:t>تَذْكِرَةٌ</a:t>
            </a:r>
            <a:r>
              <a:rPr lang="fa-IR" sz="2400" dirty="0" smtClean="0">
                <a:cs typeface="me_quran" pitchFamily="18" charset="-78"/>
              </a:rPr>
              <a:t>  </a:t>
            </a:r>
            <a:r>
              <a:rPr lang="fa-IR" sz="2400" dirty="0" err="1" smtClean="0">
                <a:cs typeface="me_quran" pitchFamily="18" charset="-78"/>
              </a:rPr>
              <a:t>فَمَن</a:t>
            </a:r>
            <a:r>
              <a:rPr lang="fa-IR" sz="2400" dirty="0" smtClean="0">
                <a:cs typeface="me_quran" pitchFamily="18" charset="-78"/>
              </a:rPr>
              <a:t>   </a:t>
            </a:r>
            <a:r>
              <a:rPr lang="fa-IR" sz="2400" dirty="0" err="1" smtClean="0">
                <a:cs typeface="me_quran" pitchFamily="18" charset="-78"/>
              </a:rPr>
              <a:t>شَاءَ</a:t>
            </a:r>
            <a:r>
              <a:rPr lang="fa-IR" sz="2400" dirty="0" smtClean="0">
                <a:cs typeface="me_quran" pitchFamily="18" charset="-78"/>
              </a:rPr>
              <a:t> </a:t>
            </a:r>
            <a:r>
              <a:rPr lang="fa-IR" sz="2400" dirty="0" err="1" smtClean="0">
                <a:cs typeface="me_quran" pitchFamily="18" charset="-78"/>
              </a:rPr>
              <a:t>اتَّخَذَ</a:t>
            </a:r>
            <a:r>
              <a:rPr lang="fa-IR" sz="2400" dirty="0" smtClean="0">
                <a:cs typeface="me_quran" pitchFamily="18" charset="-78"/>
              </a:rPr>
              <a:t> </a:t>
            </a:r>
            <a:r>
              <a:rPr lang="fa-IR" sz="2400" dirty="0" err="1" smtClean="0">
                <a:cs typeface="me_quran" pitchFamily="18" charset="-78"/>
              </a:rPr>
              <a:t>إِلىَ‏</a:t>
            </a:r>
            <a:r>
              <a:rPr lang="fa-IR" sz="2400" dirty="0" smtClean="0">
                <a:cs typeface="me_quran" pitchFamily="18" charset="-78"/>
              </a:rPr>
              <a:t>   </a:t>
            </a:r>
            <a:r>
              <a:rPr lang="fa-IR" sz="2400" dirty="0" err="1" smtClean="0">
                <a:cs typeface="me_quran" pitchFamily="18" charset="-78"/>
              </a:rPr>
              <a:t>رَبِّهِ</a:t>
            </a:r>
            <a:r>
              <a:rPr lang="fa-IR" sz="2400" dirty="0" smtClean="0">
                <a:cs typeface="me_quran" pitchFamily="18" charset="-78"/>
              </a:rPr>
              <a:t>   </a:t>
            </a:r>
            <a:r>
              <a:rPr lang="fa-IR" sz="2400" dirty="0" err="1" smtClean="0">
                <a:cs typeface="me_quran" pitchFamily="18" charset="-78"/>
              </a:rPr>
              <a:t>سَبِيلاً</a:t>
            </a:r>
            <a:r>
              <a:rPr lang="fa-IR" sz="2400" dirty="0" smtClean="0">
                <a:cs typeface="me_quran" pitchFamily="18" charset="-78"/>
              </a:rPr>
              <a:t>(19)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6200" y="6369050"/>
            <a:ext cx="587375" cy="488950"/>
          </a:xfrm>
        </p:spPr>
        <p:txBody>
          <a:bodyPr/>
          <a:lstStyle/>
          <a:p>
            <a:r>
              <a:rPr lang="fa-IR" b="0" dirty="0" smtClean="0">
                <a:solidFill>
                  <a:srgbClr val="000000"/>
                </a:solidFill>
                <a:latin typeface="IranNastaliq" pitchFamily="18" charset="0"/>
                <a:cs typeface="IranNastaliq" pitchFamily="18" charset="0"/>
              </a:rPr>
              <a:t>صفحه 5</a:t>
            </a:r>
            <a:endParaRPr lang="en-US" b="0" dirty="0">
              <a:solidFill>
                <a:srgbClr val="000000"/>
              </a:solidFill>
              <a:latin typeface="IranNastaliq" pitchFamily="18" charset="0"/>
              <a:cs typeface="IranNastaliq" pitchFamily="18" charset="0"/>
            </a:endParaRPr>
          </a:p>
        </p:txBody>
      </p:sp>
      <p:pic>
        <p:nvPicPr>
          <p:cNvPr id="7" name="2.wm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685800" y="8382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44473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AutoShape 2"/>
          <p:cNvSpPr>
            <a:spLocks noGrp="1" noChangeArrowheads="1"/>
          </p:cNvSpPr>
          <p:nvPr>
            <p:ph type="title"/>
          </p:nvPr>
        </p:nvSpPr>
        <p:spPr>
          <a:xfrm>
            <a:off x="5334000" y="228600"/>
            <a:ext cx="3352800" cy="1143000"/>
          </a:xfrm>
        </p:spPr>
        <p:txBody>
          <a:bodyPr/>
          <a:lstStyle/>
          <a:p>
            <a:pPr algn="r"/>
            <a:r>
              <a:rPr lang="fa-IR" sz="6000" b="0" dirty="0">
                <a:solidFill>
                  <a:srgbClr val="000000"/>
                </a:solidFill>
                <a:latin typeface="IranNastaliq" pitchFamily="18" charset="0"/>
                <a:cs typeface="IranNastaliq" pitchFamily="18" charset="0"/>
              </a:rPr>
              <a:t>جهت هدایتی </a:t>
            </a:r>
            <a:r>
              <a:rPr lang="fa-IR" sz="6000" b="0" dirty="0" smtClean="0">
                <a:solidFill>
                  <a:srgbClr val="000000"/>
                </a:solidFill>
                <a:latin typeface="IranNastaliq" pitchFamily="18" charset="0"/>
                <a:cs typeface="IranNastaliq" pitchFamily="18" charset="0"/>
              </a:rPr>
              <a:t>سیاق دوم</a:t>
            </a:r>
            <a:endParaRPr lang="en-US" sz="6000" b="0" dirty="0">
              <a:solidFill>
                <a:srgbClr val="000000"/>
              </a:solidFill>
              <a:latin typeface="IranNastaliq" pitchFamily="18" charset="0"/>
              <a:cs typeface="IranNastaliq" pitchFamily="18" charset="0"/>
            </a:endParaRPr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676400"/>
            <a:ext cx="8382000" cy="4876800"/>
          </a:xfrm>
        </p:spPr>
        <p:txBody>
          <a:bodyPr/>
          <a:lstStyle/>
          <a:p>
            <a:pPr>
              <a:buSzPct val="50000"/>
              <a:buFont typeface="Wingdings" pitchFamily="2" charset="2"/>
              <a:buChar char="v"/>
            </a:pPr>
            <a:r>
              <a:rPr lang="fa-IR" sz="8000" dirty="0" smtClean="0">
                <a:latin typeface="IranNastaliq" pitchFamily="18" charset="0"/>
                <a:cs typeface="IranNastaliq" pitchFamily="18" charset="0"/>
              </a:rPr>
              <a:t>هشدار به کافران، نسبت به عدم پذیرش رسالت رسول خدا </a:t>
            </a:r>
            <a:r>
              <a:rPr lang="fa-IR" sz="4000" dirty="0" smtClean="0">
                <a:latin typeface="IranNastaliq" pitchFamily="18" charset="0"/>
                <a:cs typeface="IranNastaliq" pitchFamily="18" charset="0"/>
              </a:rPr>
              <a:t>صلی الله علیه و آله و سلم</a:t>
            </a:r>
            <a:br>
              <a:rPr lang="fa-IR" sz="4000" dirty="0" smtClean="0">
                <a:latin typeface="IranNastaliq" pitchFamily="18" charset="0"/>
                <a:cs typeface="IranNastaliq" pitchFamily="18" charset="0"/>
              </a:rPr>
            </a:br>
            <a:endParaRPr lang="fa-IR" sz="2400" dirty="0" smtClean="0">
              <a:latin typeface="IranNastaliq" pitchFamily="18" charset="0"/>
              <a:cs typeface="IranNastaliq" pitchFamily="18" charset="0"/>
            </a:endParaRPr>
          </a:p>
          <a:p>
            <a:pPr>
              <a:lnSpc>
                <a:spcPct val="150000"/>
              </a:lnSpc>
              <a:buSzPct val="50000"/>
              <a:buFont typeface="Wingdings" pitchFamily="2" charset="2"/>
              <a:buChar char="v"/>
            </a:pPr>
            <a:r>
              <a:rPr lang="fa-IR" sz="4000" dirty="0" smtClean="0">
                <a:latin typeface="IranNastaliq" pitchFamily="18" charset="0"/>
                <a:cs typeface="IranNastaliq" pitchFamily="18" charset="0"/>
              </a:rPr>
              <a:t>عاقبت </a:t>
            </a:r>
            <a:r>
              <a:rPr lang="fa-IR" sz="4000" dirty="0" err="1" smtClean="0">
                <a:latin typeface="IranNastaliq" pitchFamily="18" charset="0"/>
                <a:cs typeface="IranNastaliq" pitchFamily="18" charset="0"/>
              </a:rPr>
              <a:t>تكذيب</a:t>
            </a:r>
            <a:r>
              <a:rPr lang="fa-IR" sz="4000" dirty="0" smtClean="0">
                <a:latin typeface="IranNastaliq" pitchFamily="18" charset="0"/>
                <a:cs typeface="IranNastaliq" pitchFamily="18" charset="0"/>
              </a:rPr>
              <a:t> و </a:t>
            </a:r>
            <a:r>
              <a:rPr lang="fa-IR" sz="4000" dirty="0" err="1" smtClean="0">
                <a:latin typeface="IranNastaliq" pitchFamily="18" charset="0"/>
                <a:cs typeface="IranNastaliq" pitchFamily="18" charset="0"/>
              </a:rPr>
              <a:t>عصيان</a:t>
            </a:r>
            <a:r>
              <a:rPr lang="fa-IR" sz="4000" dirty="0" smtClean="0">
                <a:latin typeface="IranNastaliq" pitchFamily="18" charset="0"/>
                <a:cs typeface="IranNastaliq" pitchFamily="18" charset="0"/>
              </a:rPr>
              <a:t> در برابر رسول حق، عذاب </a:t>
            </a:r>
            <a:r>
              <a:rPr lang="fa-IR" sz="4000" dirty="0" err="1" smtClean="0">
                <a:latin typeface="IranNastaliq" pitchFamily="18" charset="0"/>
                <a:cs typeface="IranNastaliq" pitchFamily="18" charset="0"/>
              </a:rPr>
              <a:t>الهي</a:t>
            </a:r>
            <a:r>
              <a:rPr lang="fa-IR" sz="4000" dirty="0" smtClean="0">
                <a:latin typeface="IranNastaliq" pitchFamily="18" charset="0"/>
                <a:cs typeface="IranNastaliq" pitchFamily="18" charset="0"/>
              </a:rPr>
              <a:t> است.</a:t>
            </a:r>
            <a:br>
              <a:rPr lang="fa-IR" sz="4000" dirty="0" smtClean="0">
                <a:latin typeface="IranNastaliq" pitchFamily="18" charset="0"/>
                <a:cs typeface="IranNastaliq" pitchFamily="18" charset="0"/>
              </a:rPr>
            </a:br>
            <a:r>
              <a:rPr lang="fa-IR" sz="4000" dirty="0" smtClean="0">
                <a:latin typeface="IranNastaliq" pitchFamily="18" charset="0"/>
                <a:cs typeface="IranNastaliq" pitchFamily="18" charset="0"/>
              </a:rPr>
              <a:t> چنانکه فرعون به </a:t>
            </a:r>
            <a:r>
              <a:rPr lang="fa-IR" sz="4000" dirty="0" err="1" smtClean="0">
                <a:latin typeface="IranNastaliq" pitchFamily="18" charset="0"/>
                <a:cs typeface="IranNastaliq" pitchFamily="18" charset="0"/>
              </a:rPr>
              <a:t>اين</a:t>
            </a:r>
            <a:r>
              <a:rPr lang="fa-IR" sz="4000" dirty="0" smtClean="0">
                <a:latin typeface="IranNastaliq" pitchFamily="18" charset="0"/>
                <a:cs typeface="IranNastaliq" pitchFamily="18" charset="0"/>
              </a:rPr>
              <a:t> عذاب گرفتار آمد. </a:t>
            </a:r>
            <a:r>
              <a:rPr lang="fa-IR" sz="4000" dirty="0" err="1" smtClean="0">
                <a:latin typeface="IranNastaliq" pitchFamily="18" charset="0"/>
                <a:cs typeface="IranNastaliq" pitchFamily="18" charset="0"/>
              </a:rPr>
              <a:t>اين</a:t>
            </a:r>
            <a:r>
              <a:rPr lang="fa-IR" sz="4000" dirty="0" smtClean="0">
                <a:latin typeface="IranNastaliq" pitchFamily="18" charset="0"/>
                <a:cs typeface="IranNastaliq" pitchFamily="18" charset="0"/>
              </a:rPr>
              <a:t> </a:t>
            </a:r>
            <a:r>
              <a:rPr lang="fa-IR" sz="4000" dirty="0" err="1" smtClean="0">
                <a:latin typeface="IranNastaliq" pitchFamily="18" charset="0"/>
                <a:cs typeface="IranNastaliq" pitchFamily="18" charset="0"/>
              </a:rPr>
              <a:t>تذكر</a:t>
            </a:r>
            <a:r>
              <a:rPr lang="fa-IR" sz="4000" dirty="0" smtClean="0">
                <a:latin typeface="IranNastaliq" pitchFamily="18" charset="0"/>
                <a:cs typeface="IranNastaliq" pitchFamily="18" charset="0"/>
              </a:rPr>
              <a:t> خداست </a:t>
            </a:r>
            <a:r>
              <a:rPr lang="fa-IR" sz="4000" dirty="0" err="1" smtClean="0">
                <a:latin typeface="IranNastaliq" pitchFamily="18" charset="0"/>
                <a:cs typeface="IranNastaliq" pitchFamily="18" charset="0"/>
              </a:rPr>
              <a:t>براي</a:t>
            </a:r>
            <a:r>
              <a:rPr lang="fa-IR" sz="4000" dirty="0" smtClean="0">
                <a:latin typeface="IranNastaliq" pitchFamily="18" charset="0"/>
                <a:cs typeface="IranNastaliq" pitchFamily="18" charset="0"/>
              </a:rPr>
              <a:t> </a:t>
            </a:r>
            <a:r>
              <a:rPr lang="fa-IR" sz="4000" dirty="0" err="1" smtClean="0">
                <a:latin typeface="IranNastaliq" pitchFamily="18" charset="0"/>
                <a:cs typeface="IranNastaliq" pitchFamily="18" charset="0"/>
              </a:rPr>
              <a:t>هركس</a:t>
            </a:r>
            <a:r>
              <a:rPr lang="fa-IR" sz="4000" dirty="0" smtClean="0">
                <a:latin typeface="IranNastaliq" pitchFamily="18" charset="0"/>
                <a:cs typeface="IranNastaliq" pitchFamily="18" charset="0"/>
              </a:rPr>
              <a:t> </a:t>
            </a:r>
            <a:r>
              <a:rPr lang="fa-IR" sz="4000" dirty="0" err="1" smtClean="0">
                <a:latin typeface="IranNastaliq" pitchFamily="18" charset="0"/>
                <a:cs typeface="IranNastaliq" pitchFamily="18" charset="0"/>
              </a:rPr>
              <a:t>كه</a:t>
            </a:r>
            <a:r>
              <a:rPr lang="fa-IR" sz="4000" dirty="0" smtClean="0">
                <a:latin typeface="IranNastaliq" pitchFamily="18" charset="0"/>
                <a:cs typeface="IranNastaliq" pitchFamily="18" charset="0"/>
              </a:rPr>
              <a:t> بخواهد </a:t>
            </a:r>
            <a:r>
              <a:rPr lang="fa-IR" sz="4000" dirty="0" err="1" smtClean="0">
                <a:latin typeface="IranNastaliq" pitchFamily="18" charset="0"/>
                <a:cs typeface="IranNastaliq" pitchFamily="18" charset="0"/>
              </a:rPr>
              <a:t>راهي</a:t>
            </a:r>
            <a:r>
              <a:rPr lang="fa-IR" sz="4000" dirty="0" smtClean="0">
                <a:latin typeface="IranNastaliq" pitchFamily="18" charset="0"/>
                <a:cs typeface="IranNastaliq" pitchFamily="18" charset="0"/>
              </a:rPr>
              <a:t> به </a:t>
            </a:r>
            <a:r>
              <a:rPr lang="fa-IR" sz="4000" dirty="0" err="1" smtClean="0">
                <a:latin typeface="IranNastaliq" pitchFamily="18" charset="0"/>
                <a:cs typeface="IranNastaliq" pitchFamily="18" charset="0"/>
              </a:rPr>
              <a:t>سوي</a:t>
            </a:r>
            <a:r>
              <a:rPr lang="fa-IR" sz="4000" dirty="0" smtClean="0">
                <a:latin typeface="IranNastaliq" pitchFamily="18" charset="0"/>
                <a:cs typeface="IranNastaliq" pitchFamily="18" charset="0"/>
              </a:rPr>
              <a:t> او </a:t>
            </a:r>
            <a:r>
              <a:rPr lang="fa-IR" sz="4000" dirty="0" err="1" smtClean="0">
                <a:latin typeface="IranNastaliq" pitchFamily="18" charset="0"/>
                <a:cs typeface="IranNastaliq" pitchFamily="18" charset="0"/>
              </a:rPr>
              <a:t>برگزيند</a:t>
            </a:r>
            <a:r>
              <a:rPr lang="fa-IR" sz="4000" dirty="0" smtClean="0">
                <a:latin typeface="IranNastaliq" pitchFamily="18" charset="0"/>
                <a:cs typeface="IranNastaliq" pitchFamily="18" charset="0"/>
              </a:rPr>
              <a:t>. </a:t>
            </a:r>
            <a:endParaRPr lang="en-US" sz="4000" dirty="0">
              <a:latin typeface="IranNastaliq" pitchFamily="18" charset="0"/>
              <a:cs typeface="IranNastaliq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fa-IR" b="0" dirty="0" smtClean="0">
                <a:solidFill>
                  <a:srgbClr val="000000"/>
                </a:solidFill>
                <a:latin typeface="IranNastaliq" pitchFamily="18" charset="0"/>
                <a:cs typeface="IranNastaliq" pitchFamily="18" charset="0"/>
              </a:rPr>
              <a:t>صفحه 6</a:t>
            </a:r>
            <a:endParaRPr lang="en-US" b="0" dirty="0">
              <a:solidFill>
                <a:srgbClr val="000000"/>
              </a:solidFill>
              <a:latin typeface="IranNastaliq" pitchFamily="18" charset="0"/>
              <a:cs typeface="IranNastaliq" pitchFamily="18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68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68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3000" fill="hold"/>
                                        <p:tgtEl>
                                          <p:spTgt spid="36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3000" fill="hold"/>
                                        <p:tgtEl>
                                          <p:spTgt spid="36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3000" fill="hold"/>
                                        <p:tgtEl>
                                          <p:spTgt spid="368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3000" fill="hold"/>
                                        <p:tgtEl>
                                          <p:spTgt spid="368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6" grpId="0"/>
      <p:bldP spid="36867" grpId="1" uiExpan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AutoShape 2"/>
          <p:cNvSpPr>
            <a:spLocks noGrp="1" noChangeArrowheads="1"/>
          </p:cNvSpPr>
          <p:nvPr>
            <p:ph type="title"/>
          </p:nvPr>
        </p:nvSpPr>
        <p:spPr>
          <a:xfrm>
            <a:off x="5638800" y="609600"/>
            <a:ext cx="3124200" cy="914400"/>
          </a:xfrm>
          <a:prstGeom prst="roundRect">
            <a:avLst>
              <a:gd name="adj" fmla="val 0"/>
            </a:avLst>
          </a:prstGeom>
        </p:spPr>
        <p:txBody>
          <a:bodyPr/>
          <a:lstStyle/>
          <a:p>
            <a:pPr algn="r"/>
            <a:r>
              <a:rPr lang="fa-IR" sz="6000" b="0" dirty="0" smtClean="0">
                <a:solidFill>
                  <a:srgbClr val="000000"/>
                </a:solidFill>
                <a:cs typeface="IranNastaliq" pitchFamily="18" charset="0"/>
              </a:rPr>
              <a:t>سیاق سوم</a:t>
            </a:r>
            <a:r>
              <a:rPr lang="fa-IR" sz="6000" b="0" dirty="0">
                <a:solidFill>
                  <a:srgbClr val="000000"/>
                </a:solidFill>
                <a:cs typeface="IranNastaliq" pitchFamily="18" charset="0"/>
              </a:rPr>
              <a:t>، </a:t>
            </a:r>
            <a:r>
              <a:rPr lang="fa-IR" sz="6000" b="0" dirty="0" smtClean="0">
                <a:solidFill>
                  <a:srgbClr val="000000"/>
                </a:solidFill>
                <a:cs typeface="IranNastaliq" pitchFamily="18" charset="0"/>
              </a:rPr>
              <a:t>آیه   20</a:t>
            </a:r>
            <a:endParaRPr lang="en-US" sz="6000" b="0" dirty="0">
              <a:solidFill>
                <a:srgbClr val="000000"/>
              </a:solidFill>
              <a:cs typeface="IranNastaliq" pitchFamily="18" charset="0"/>
            </a:endParaRPr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981200"/>
            <a:ext cx="8686800" cy="4876800"/>
          </a:xfrm>
        </p:spPr>
        <p:txBody>
          <a:bodyPr/>
          <a:lstStyle/>
          <a:p>
            <a:pPr algn="ctr">
              <a:lnSpc>
                <a:spcPct val="200000"/>
              </a:lnSpc>
              <a:buNone/>
            </a:pPr>
            <a:r>
              <a:rPr lang="fa-IR" sz="2200" dirty="0" smtClean="0">
                <a:cs typeface="me_quran" pitchFamily="18" charset="-78"/>
              </a:rPr>
              <a:t> </a:t>
            </a:r>
            <a:r>
              <a:rPr lang="fa-IR" sz="2200" dirty="0" err="1" smtClean="0">
                <a:cs typeface="me_quran" pitchFamily="18" charset="-78"/>
              </a:rPr>
              <a:t>إِنَّ</a:t>
            </a:r>
            <a:r>
              <a:rPr lang="fa-IR" sz="2200" dirty="0" smtClean="0">
                <a:cs typeface="me_quran" pitchFamily="18" charset="-78"/>
              </a:rPr>
              <a:t> </a:t>
            </a:r>
            <a:r>
              <a:rPr lang="fa-IR" sz="2200" dirty="0" err="1" smtClean="0">
                <a:cs typeface="me_quran" pitchFamily="18" charset="-78"/>
              </a:rPr>
              <a:t>رَبَّكَ</a:t>
            </a:r>
            <a:r>
              <a:rPr lang="fa-IR" sz="2200" dirty="0" smtClean="0">
                <a:cs typeface="me_quran" pitchFamily="18" charset="-78"/>
              </a:rPr>
              <a:t> </a:t>
            </a:r>
            <a:r>
              <a:rPr lang="fa-IR" sz="2200" dirty="0" err="1" smtClean="0">
                <a:cs typeface="me_quran" pitchFamily="18" charset="-78"/>
              </a:rPr>
              <a:t>يَعْلَمُ</a:t>
            </a:r>
            <a:r>
              <a:rPr lang="fa-IR" sz="2200" dirty="0" smtClean="0">
                <a:cs typeface="me_quran" pitchFamily="18" charset="-78"/>
              </a:rPr>
              <a:t> </a:t>
            </a:r>
            <a:r>
              <a:rPr lang="fa-IR" sz="2200" dirty="0" err="1" smtClean="0">
                <a:cs typeface="me_quran" pitchFamily="18" charset="-78"/>
              </a:rPr>
              <a:t>أَنَّكَ</a:t>
            </a:r>
            <a:r>
              <a:rPr lang="fa-IR" sz="2200" dirty="0" smtClean="0">
                <a:cs typeface="me_quran" pitchFamily="18" charset="-78"/>
              </a:rPr>
              <a:t> </a:t>
            </a:r>
            <a:r>
              <a:rPr lang="fa-IR" sz="2200" dirty="0" err="1" smtClean="0">
                <a:cs typeface="me_quran" pitchFamily="18" charset="-78"/>
              </a:rPr>
              <a:t>تَقُومُ</a:t>
            </a:r>
            <a:r>
              <a:rPr lang="fa-IR" sz="2200" dirty="0" smtClean="0">
                <a:cs typeface="me_quran" pitchFamily="18" charset="-78"/>
              </a:rPr>
              <a:t>   </a:t>
            </a:r>
            <a:r>
              <a:rPr lang="fa-IR" sz="2200" dirty="0" err="1" smtClean="0">
                <a:cs typeface="me_quran" pitchFamily="18" charset="-78"/>
              </a:rPr>
              <a:t>أَدْنىَ‏</a:t>
            </a:r>
            <a:r>
              <a:rPr lang="fa-IR" sz="2200" dirty="0" smtClean="0">
                <a:cs typeface="me_quran" pitchFamily="18" charset="-78"/>
              </a:rPr>
              <a:t> </a:t>
            </a:r>
            <a:r>
              <a:rPr lang="fa-IR" sz="2200" dirty="0" err="1" smtClean="0">
                <a:cs typeface="me_quran" pitchFamily="18" charset="-78"/>
              </a:rPr>
              <a:t>مِن</a:t>
            </a:r>
            <a:r>
              <a:rPr lang="fa-IR" sz="2200" dirty="0" smtClean="0">
                <a:cs typeface="me_quran" pitchFamily="18" charset="-78"/>
              </a:rPr>
              <a:t> </a:t>
            </a:r>
            <a:r>
              <a:rPr lang="fa-IR" sz="2200" dirty="0" err="1" smtClean="0">
                <a:cs typeface="me_quran" pitchFamily="18" charset="-78"/>
              </a:rPr>
              <a:t>ثُلُثىَ‏ِ</a:t>
            </a:r>
            <a:r>
              <a:rPr lang="fa-IR" sz="2200" dirty="0" smtClean="0">
                <a:cs typeface="me_quran" pitchFamily="18" charset="-78"/>
              </a:rPr>
              <a:t> </a:t>
            </a:r>
            <a:r>
              <a:rPr lang="fa-IR" sz="2200" dirty="0" err="1" smtClean="0">
                <a:cs typeface="me_quran" pitchFamily="18" charset="-78"/>
              </a:rPr>
              <a:t>الَّليْلِ</a:t>
            </a:r>
            <a:r>
              <a:rPr lang="fa-IR" sz="2200" dirty="0" smtClean="0">
                <a:cs typeface="me_quran" pitchFamily="18" charset="-78"/>
              </a:rPr>
              <a:t> وَ </a:t>
            </a:r>
            <a:r>
              <a:rPr lang="fa-IR" sz="2200" dirty="0" err="1" smtClean="0">
                <a:cs typeface="me_quran" pitchFamily="18" charset="-78"/>
              </a:rPr>
              <a:t>نِصْفَهُ</a:t>
            </a:r>
            <a:r>
              <a:rPr lang="fa-IR" sz="2200" dirty="0" smtClean="0">
                <a:cs typeface="me_quran" pitchFamily="18" charset="-78"/>
              </a:rPr>
              <a:t> وَ </a:t>
            </a:r>
            <a:r>
              <a:rPr lang="fa-IR" sz="2200" dirty="0" err="1" smtClean="0">
                <a:cs typeface="me_quran" pitchFamily="18" charset="-78"/>
              </a:rPr>
              <a:t>ثُلُثَهُ</a:t>
            </a:r>
            <a:r>
              <a:rPr lang="fa-IR" sz="2200" dirty="0" smtClean="0">
                <a:cs typeface="me_quran" pitchFamily="18" charset="-78"/>
              </a:rPr>
              <a:t>  وَ </a:t>
            </a:r>
            <a:r>
              <a:rPr lang="fa-IR" sz="2200" dirty="0" err="1" smtClean="0">
                <a:cs typeface="me_quran" pitchFamily="18" charset="-78"/>
              </a:rPr>
              <a:t>طَائفَةٌ</a:t>
            </a:r>
            <a:r>
              <a:rPr lang="fa-IR" sz="2200" dirty="0" smtClean="0">
                <a:cs typeface="me_quran" pitchFamily="18" charset="-78"/>
              </a:rPr>
              <a:t> </a:t>
            </a:r>
            <a:r>
              <a:rPr lang="fa-IR" sz="2200" dirty="0" err="1" smtClean="0">
                <a:cs typeface="me_quran" pitchFamily="18" charset="-78"/>
              </a:rPr>
              <a:t>مِّنَ</a:t>
            </a:r>
            <a:r>
              <a:rPr lang="fa-IR" sz="2200" dirty="0" smtClean="0">
                <a:cs typeface="me_quran" pitchFamily="18" charset="-78"/>
              </a:rPr>
              <a:t> </a:t>
            </a:r>
            <a:r>
              <a:rPr lang="fa-IR" sz="2200" dirty="0" err="1" smtClean="0">
                <a:cs typeface="me_quran" pitchFamily="18" charset="-78"/>
              </a:rPr>
              <a:t>الَّذِينَ</a:t>
            </a:r>
            <a:r>
              <a:rPr lang="fa-IR" sz="2200" dirty="0" smtClean="0">
                <a:cs typeface="me_quran" pitchFamily="18" charset="-78"/>
              </a:rPr>
              <a:t> </a:t>
            </a:r>
            <a:r>
              <a:rPr lang="fa-IR" sz="2200" dirty="0" err="1" smtClean="0">
                <a:cs typeface="me_quran" pitchFamily="18" charset="-78"/>
              </a:rPr>
              <a:t>مَعَكَ</a:t>
            </a:r>
            <a:r>
              <a:rPr lang="fa-IR" sz="2200" dirty="0" smtClean="0">
                <a:cs typeface="me_quran" pitchFamily="18" charset="-78"/>
              </a:rPr>
              <a:t>  وَ </a:t>
            </a:r>
            <a:r>
              <a:rPr lang="fa-IR" sz="2200" dirty="0" err="1" smtClean="0">
                <a:cs typeface="me_quran" pitchFamily="18" charset="-78"/>
              </a:rPr>
              <a:t>اللَّهُ</a:t>
            </a:r>
            <a:r>
              <a:rPr lang="fa-IR" sz="2200" dirty="0" smtClean="0">
                <a:cs typeface="me_quran" pitchFamily="18" charset="-78"/>
              </a:rPr>
              <a:t> </a:t>
            </a:r>
            <a:r>
              <a:rPr lang="fa-IR" sz="2200" dirty="0" err="1" smtClean="0">
                <a:cs typeface="me_quran" pitchFamily="18" charset="-78"/>
              </a:rPr>
              <a:t>يُقَدِّرُ</a:t>
            </a:r>
            <a:r>
              <a:rPr lang="fa-IR" sz="2200" dirty="0" smtClean="0">
                <a:cs typeface="me_quran" pitchFamily="18" charset="-78"/>
              </a:rPr>
              <a:t> </a:t>
            </a:r>
            <a:r>
              <a:rPr lang="fa-IR" sz="2200" dirty="0" err="1" smtClean="0">
                <a:cs typeface="me_quran" pitchFamily="18" charset="-78"/>
              </a:rPr>
              <a:t>الّلَيْلَ</a:t>
            </a:r>
            <a:r>
              <a:rPr lang="fa-IR" sz="2200" dirty="0" smtClean="0">
                <a:cs typeface="me_quran" pitchFamily="18" charset="-78"/>
              </a:rPr>
              <a:t> وَ </a:t>
            </a:r>
            <a:r>
              <a:rPr lang="fa-IR" sz="2200" dirty="0" err="1" smtClean="0">
                <a:cs typeface="me_quran" pitchFamily="18" charset="-78"/>
              </a:rPr>
              <a:t>النَّهَارَ</a:t>
            </a:r>
            <a:r>
              <a:rPr lang="fa-IR" sz="2200" dirty="0" smtClean="0">
                <a:cs typeface="me_quran" pitchFamily="18" charset="-78"/>
              </a:rPr>
              <a:t>  </a:t>
            </a:r>
            <a:r>
              <a:rPr lang="fa-IR" sz="2200" dirty="0" err="1" smtClean="0">
                <a:cs typeface="me_quran" pitchFamily="18" charset="-78"/>
              </a:rPr>
              <a:t>عَلِمَ</a:t>
            </a:r>
            <a:r>
              <a:rPr lang="fa-IR" sz="2200" dirty="0" smtClean="0">
                <a:cs typeface="me_quran" pitchFamily="18" charset="-78"/>
              </a:rPr>
              <a:t> </a:t>
            </a:r>
            <a:r>
              <a:rPr lang="fa-IR" sz="2200" dirty="0" err="1" smtClean="0">
                <a:cs typeface="me_quran" pitchFamily="18" charset="-78"/>
              </a:rPr>
              <a:t>أَن</a:t>
            </a:r>
            <a:r>
              <a:rPr lang="fa-IR" sz="2200" dirty="0" smtClean="0">
                <a:cs typeface="me_quran" pitchFamily="18" charset="-78"/>
              </a:rPr>
              <a:t> </a:t>
            </a:r>
            <a:r>
              <a:rPr lang="fa-IR" sz="2200" dirty="0" err="1" smtClean="0">
                <a:cs typeface="me_quran" pitchFamily="18" charset="-78"/>
              </a:rPr>
              <a:t>لَّن</a:t>
            </a:r>
            <a:r>
              <a:rPr lang="fa-IR" sz="2200" dirty="0" smtClean="0">
                <a:cs typeface="me_quran" pitchFamily="18" charset="-78"/>
              </a:rPr>
              <a:t> </a:t>
            </a:r>
            <a:r>
              <a:rPr lang="fa-IR" sz="2200" dirty="0" err="1" smtClean="0">
                <a:cs typeface="me_quran" pitchFamily="18" charset="-78"/>
              </a:rPr>
              <a:t>تَحْصُوهُ</a:t>
            </a:r>
            <a:r>
              <a:rPr lang="fa-IR" sz="2200" dirty="0" smtClean="0">
                <a:cs typeface="me_quran" pitchFamily="18" charset="-78"/>
              </a:rPr>
              <a:t>    </a:t>
            </a:r>
            <a:r>
              <a:rPr lang="fa-IR" sz="2200" dirty="0" err="1" smtClean="0">
                <a:cs typeface="me_quran" pitchFamily="18" charset="-78"/>
              </a:rPr>
              <a:t>فَتَابَ</a:t>
            </a:r>
            <a:r>
              <a:rPr lang="fa-IR" sz="2200" dirty="0" smtClean="0">
                <a:cs typeface="me_quran" pitchFamily="18" charset="-78"/>
              </a:rPr>
              <a:t> </a:t>
            </a:r>
            <a:r>
              <a:rPr lang="fa-IR" sz="2200" dirty="0" err="1" smtClean="0">
                <a:cs typeface="me_quran" pitchFamily="18" charset="-78"/>
              </a:rPr>
              <a:t>عَلَيْكمُ‏ْ</a:t>
            </a:r>
            <a:r>
              <a:rPr lang="fa-IR" sz="2200" dirty="0" smtClean="0">
                <a:cs typeface="me_quran" pitchFamily="18" charset="-78"/>
              </a:rPr>
              <a:t>  </a:t>
            </a:r>
            <a:r>
              <a:rPr lang="fa-IR" sz="2200" dirty="0" err="1" smtClean="0">
                <a:cs typeface="me_quran" pitchFamily="18" charset="-78"/>
              </a:rPr>
              <a:t>فَاقْرَءُواْ</a:t>
            </a:r>
            <a:r>
              <a:rPr lang="fa-IR" sz="2200" dirty="0" smtClean="0">
                <a:cs typeface="me_quran" pitchFamily="18" charset="-78"/>
              </a:rPr>
              <a:t> مَا </a:t>
            </a:r>
            <a:r>
              <a:rPr lang="fa-IR" sz="2200" dirty="0" err="1" smtClean="0">
                <a:cs typeface="me_quran" pitchFamily="18" charset="-78"/>
              </a:rPr>
              <a:t>تَيَسَّرَ</a:t>
            </a:r>
            <a:r>
              <a:rPr lang="fa-IR" sz="2200" dirty="0" smtClean="0">
                <a:cs typeface="me_quran" pitchFamily="18" charset="-78"/>
              </a:rPr>
              <a:t> </a:t>
            </a:r>
            <a:r>
              <a:rPr lang="fa-IR" sz="2200" dirty="0" err="1" smtClean="0">
                <a:cs typeface="me_quran" pitchFamily="18" charset="-78"/>
              </a:rPr>
              <a:t>مِنَ</a:t>
            </a:r>
            <a:r>
              <a:rPr lang="fa-IR" sz="2200" dirty="0" smtClean="0">
                <a:cs typeface="me_quran" pitchFamily="18" charset="-78"/>
              </a:rPr>
              <a:t> </a:t>
            </a:r>
            <a:r>
              <a:rPr lang="fa-IR" sz="2200" dirty="0" err="1" smtClean="0">
                <a:cs typeface="me_quran" pitchFamily="18" charset="-78"/>
              </a:rPr>
              <a:t>الْقُرْءَانِ</a:t>
            </a:r>
            <a:r>
              <a:rPr lang="fa-IR" sz="2200" dirty="0" smtClean="0">
                <a:cs typeface="me_quran" pitchFamily="18" charset="-78"/>
              </a:rPr>
              <a:t>  </a:t>
            </a:r>
            <a:r>
              <a:rPr lang="fa-IR" sz="2200" dirty="0" err="1" smtClean="0">
                <a:cs typeface="me_quran" pitchFamily="18" charset="-78"/>
              </a:rPr>
              <a:t>عَلِمَ</a:t>
            </a:r>
            <a:r>
              <a:rPr lang="fa-IR" sz="2200" dirty="0" smtClean="0">
                <a:cs typeface="me_quran" pitchFamily="18" charset="-78"/>
              </a:rPr>
              <a:t> </a:t>
            </a:r>
            <a:r>
              <a:rPr lang="fa-IR" sz="2200" dirty="0" err="1" smtClean="0">
                <a:cs typeface="me_quran" pitchFamily="18" charset="-78"/>
              </a:rPr>
              <a:t>أَن</a:t>
            </a:r>
            <a:r>
              <a:rPr lang="fa-IR" sz="2200" dirty="0" smtClean="0">
                <a:cs typeface="me_quran" pitchFamily="18" charset="-78"/>
              </a:rPr>
              <a:t> </a:t>
            </a:r>
            <a:r>
              <a:rPr lang="fa-IR" sz="2200" dirty="0" err="1" smtClean="0">
                <a:cs typeface="me_quran" pitchFamily="18" charset="-78"/>
              </a:rPr>
              <a:t>سَيَكُونُ</a:t>
            </a:r>
            <a:r>
              <a:rPr lang="fa-IR" sz="2200" dirty="0" smtClean="0">
                <a:cs typeface="me_quran" pitchFamily="18" charset="-78"/>
              </a:rPr>
              <a:t> </a:t>
            </a:r>
            <a:r>
              <a:rPr lang="fa-IR" sz="2200" dirty="0" err="1" smtClean="0">
                <a:cs typeface="me_quran" pitchFamily="18" charset="-78"/>
              </a:rPr>
              <a:t>مِنكمُ</a:t>
            </a:r>
            <a:r>
              <a:rPr lang="fa-IR" sz="2200" dirty="0" smtClean="0">
                <a:cs typeface="me_quran" pitchFamily="18" charset="-78"/>
              </a:rPr>
              <a:t> </a:t>
            </a:r>
            <a:r>
              <a:rPr lang="fa-IR" sz="2200" dirty="0" err="1" smtClean="0">
                <a:cs typeface="me_quran" pitchFamily="18" charset="-78"/>
              </a:rPr>
              <a:t>مَّرْضىَ‏</a:t>
            </a:r>
            <a:r>
              <a:rPr lang="fa-IR" sz="2200" dirty="0" smtClean="0">
                <a:cs typeface="me_quran" pitchFamily="18" charset="-78"/>
              </a:rPr>
              <a:t>  وَ </a:t>
            </a:r>
            <a:r>
              <a:rPr lang="fa-IR" sz="2200" dirty="0" err="1" smtClean="0">
                <a:cs typeface="me_quran" pitchFamily="18" charset="-78"/>
              </a:rPr>
              <a:t>ءَاخَرُونَ</a:t>
            </a:r>
            <a:r>
              <a:rPr lang="fa-IR" sz="2200" dirty="0" smtClean="0">
                <a:cs typeface="me_quran" pitchFamily="18" charset="-78"/>
              </a:rPr>
              <a:t> </a:t>
            </a:r>
            <a:r>
              <a:rPr lang="fa-IR" sz="2200" dirty="0" err="1" smtClean="0">
                <a:cs typeface="me_quran" pitchFamily="18" charset="-78"/>
              </a:rPr>
              <a:t>يَضْرِبُونَ</a:t>
            </a:r>
            <a:r>
              <a:rPr lang="fa-IR" sz="2200" dirty="0" smtClean="0">
                <a:cs typeface="me_quran" pitchFamily="18" charset="-78"/>
              </a:rPr>
              <a:t> </a:t>
            </a:r>
            <a:r>
              <a:rPr lang="fa-IR" sz="2200" dirty="0" err="1" smtClean="0">
                <a:cs typeface="me_quran" pitchFamily="18" charset="-78"/>
              </a:rPr>
              <a:t>فىِ</a:t>
            </a:r>
            <a:r>
              <a:rPr lang="fa-IR" sz="2200" dirty="0" smtClean="0">
                <a:cs typeface="me_quran" pitchFamily="18" charset="-78"/>
              </a:rPr>
              <a:t> </a:t>
            </a:r>
            <a:r>
              <a:rPr lang="fa-IR" sz="2200" dirty="0" err="1" smtClean="0">
                <a:cs typeface="me_quran" pitchFamily="18" charset="-78"/>
              </a:rPr>
              <a:t>الْأَرْضِ</a:t>
            </a:r>
            <a:r>
              <a:rPr lang="fa-IR" sz="2200" dirty="0" smtClean="0">
                <a:cs typeface="me_quran" pitchFamily="18" charset="-78"/>
              </a:rPr>
              <a:t> </a:t>
            </a:r>
            <a:r>
              <a:rPr lang="fa-IR" sz="2200" dirty="0" err="1" smtClean="0">
                <a:cs typeface="me_quran" pitchFamily="18" charset="-78"/>
              </a:rPr>
              <a:t>يَبْتَغُونَ</a:t>
            </a:r>
            <a:r>
              <a:rPr lang="fa-IR" sz="2200" dirty="0" smtClean="0">
                <a:cs typeface="me_quran" pitchFamily="18" charset="-78"/>
              </a:rPr>
              <a:t> </a:t>
            </a:r>
            <a:r>
              <a:rPr lang="fa-IR" sz="2200" dirty="0" err="1" smtClean="0">
                <a:cs typeface="me_quran" pitchFamily="18" charset="-78"/>
              </a:rPr>
              <a:t>مِن</a:t>
            </a:r>
            <a:r>
              <a:rPr lang="fa-IR" sz="2200" dirty="0" smtClean="0">
                <a:cs typeface="me_quran" pitchFamily="18" charset="-78"/>
              </a:rPr>
              <a:t> </a:t>
            </a:r>
            <a:r>
              <a:rPr lang="fa-IR" sz="2200" dirty="0" err="1" smtClean="0">
                <a:cs typeface="me_quran" pitchFamily="18" charset="-78"/>
              </a:rPr>
              <a:t>فَضْلِ</a:t>
            </a:r>
            <a:r>
              <a:rPr lang="fa-IR" sz="2200" dirty="0" smtClean="0">
                <a:cs typeface="me_quran" pitchFamily="18" charset="-78"/>
              </a:rPr>
              <a:t> </a:t>
            </a:r>
            <a:r>
              <a:rPr lang="fa-IR" sz="2200" dirty="0" err="1" smtClean="0">
                <a:cs typeface="me_quran" pitchFamily="18" charset="-78"/>
              </a:rPr>
              <a:t>اللَّهِ</a:t>
            </a:r>
            <a:r>
              <a:rPr lang="fa-IR" sz="2200" dirty="0" smtClean="0">
                <a:cs typeface="me_quran" pitchFamily="18" charset="-78"/>
              </a:rPr>
              <a:t>  وَ </a:t>
            </a:r>
            <a:r>
              <a:rPr lang="fa-IR" sz="2200" dirty="0" err="1" smtClean="0">
                <a:cs typeface="me_quran" pitchFamily="18" charset="-78"/>
              </a:rPr>
              <a:t>ءَاخَرُونَ</a:t>
            </a:r>
            <a:r>
              <a:rPr lang="fa-IR" sz="2200" dirty="0" smtClean="0">
                <a:cs typeface="me_quran" pitchFamily="18" charset="-78"/>
              </a:rPr>
              <a:t> </a:t>
            </a:r>
            <a:r>
              <a:rPr lang="fa-IR" sz="2200" dirty="0" err="1" smtClean="0">
                <a:cs typeface="me_quran" pitchFamily="18" charset="-78"/>
              </a:rPr>
              <a:t>يُقَاتِلُونَ</a:t>
            </a:r>
            <a:r>
              <a:rPr lang="fa-IR" sz="2200" dirty="0" smtClean="0">
                <a:cs typeface="me_quran" pitchFamily="18" charset="-78"/>
              </a:rPr>
              <a:t> </a:t>
            </a:r>
            <a:r>
              <a:rPr lang="fa-IR" sz="2200" dirty="0" err="1" smtClean="0">
                <a:cs typeface="me_quran" pitchFamily="18" charset="-78"/>
              </a:rPr>
              <a:t>فىِ</a:t>
            </a:r>
            <a:r>
              <a:rPr lang="fa-IR" sz="2200" dirty="0" smtClean="0">
                <a:cs typeface="me_quran" pitchFamily="18" charset="-78"/>
              </a:rPr>
              <a:t> </a:t>
            </a:r>
            <a:r>
              <a:rPr lang="fa-IR" sz="2200" dirty="0" err="1" smtClean="0">
                <a:cs typeface="me_quran" pitchFamily="18" charset="-78"/>
              </a:rPr>
              <a:t>سَبِيلِ</a:t>
            </a:r>
            <a:r>
              <a:rPr lang="fa-IR" sz="2200" dirty="0" smtClean="0">
                <a:cs typeface="me_quran" pitchFamily="18" charset="-78"/>
              </a:rPr>
              <a:t> </a:t>
            </a:r>
            <a:r>
              <a:rPr lang="fa-IR" sz="2200" dirty="0" err="1" smtClean="0">
                <a:cs typeface="me_quran" pitchFamily="18" charset="-78"/>
              </a:rPr>
              <a:t>اللَّهِ</a:t>
            </a:r>
            <a:r>
              <a:rPr lang="fa-IR" sz="2200" dirty="0" smtClean="0">
                <a:cs typeface="me_quran" pitchFamily="18" charset="-78"/>
              </a:rPr>
              <a:t>  </a:t>
            </a:r>
            <a:r>
              <a:rPr lang="fa-IR" sz="2200" dirty="0" err="1" smtClean="0">
                <a:cs typeface="me_quran" pitchFamily="18" charset="-78"/>
              </a:rPr>
              <a:t>فَاقْرَءُواْ</a:t>
            </a:r>
            <a:r>
              <a:rPr lang="fa-IR" sz="2200" dirty="0" smtClean="0">
                <a:cs typeface="me_quran" pitchFamily="18" charset="-78"/>
              </a:rPr>
              <a:t> مَا </a:t>
            </a:r>
            <a:r>
              <a:rPr lang="fa-IR" sz="2200" dirty="0" err="1" smtClean="0">
                <a:cs typeface="me_quran" pitchFamily="18" charset="-78"/>
              </a:rPr>
              <a:t>تَيَسَّرَ</a:t>
            </a:r>
            <a:r>
              <a:rPr lang="fa-IR" sz="2200" dirty="0" smtClean="0">
                <a:cs typeface="me_quran" pitchFamily="18" charset="-78"/>
              </a:rPr>
              <a:t> </a:t>
            </a:r>
            <a:r>
              <a:rPr lang="fa-IR" sz="2200" dirty="0" err="1" smtClean="0">
                <a:cs typeface="me_quran" pitchFamily="18" charset="-78"/>
              </a:rPr>
              <a:t>مِنْهُ</a:t>
            </a:r>
            <a:r>
              <a:rPr lang="fa-IR" sz="2200" dirty="0" smtClean="0">
                <a:cs typeface="me_quran" pitchFamily="18" charset="-78"/>
              </a:rPr>
              <a:t>  وَ </a:t>
            </a:r>
            <a:r>
              <a:rPr lang="fa-IR" sz="2200" dirty="0" err="1" smtClean="0">
                <a:cs typeface="me_quran" pitchFamily="18" charset="-78"/>
              </a:rPr>
              <a:t>أَقِيمُواْ</a:t>
            </a:r>
            <a:r>
              <a:rPr lang="fa-IR" sz="2200" dirty="0" smtClean="0">
                <a:cs typeface="me_quran" pitchFamily="18" charset="-78"/>
              </a:rPr>
              <a:t> </a:t>
            </a:r>
            <a:r>
              <a:rPr lang="fa-IR" sz="2200" dirty="0" err="1" smtClean="0">
                <a:cs typeface="me_quran" pitchFamily="18" charset="-78"/>
              </a:rPr>
              <a:t>الصَّلَوةَ</a:t>
            </a:r>
            <a:r>
              <a:rPr lang="fa-IR" sz="2200" dirty="0" smtClean="0">
                <a:cs typeface="me_quran" pitchFamily="18" charset="-78"/>
              </a:rPr>
              <a:t> وَ </a:t>
            </a:r>
            <a:r>
              <a:rPr lang="fa-IR" sz="2200" dirty="0" err="1" smtClean="0">
                <a:cs typeface="me_quran" pitchFamily="18" charset="-78"/>
              </a:rPr>
              <a:t>ءَاتُواْ</a:t>
            </a:r>
            <a:r>
              <a:rPr lang="fa-IR" sz="2200" dirty="0" smtClean="0">
                <a:cs typeface="me_quran" pitchFamily="18" charset="-78"/>
              </a:rPr>
              <a:t> </a:t>
            </a:r>
            <a:r>
              <a:rPr lang="fa-IR" sz="2200" dirty="0" err="1" smtClean="0">
                <a:cs typeface="me_quran" pitchFamily="18" charset="-78"/>
              </a:rPr>
              <a:t>الزَّكَوةَ</a:t>
            </a:r>
            <a:r>
              <a:rPr lang="fa-IR" sz="2200" dirty="0" smtClean="0">
                <a:cs typeface="me_quran" pitchFamily="18" charset="-78"/>
              </a:rPr>
              <a:t> وَ </a:t>
            </a:r>
            <a:r>
              <a:rPr lang="fa-IR" sz="2200" dirty="0" err="1" smtClean="0">
                <a:cs typeface="me_quran" pitchFamily="18" charset="-78"/>
              </a:rPr>
              <a:t>أَقْرِضُواْ</a:t>
            </a:r>
            <a:r>
              <a:rPr lang="fa-IR" sz="2200" dirty="0" smtClean="0">
                <a:cs typeface="me_quran" pitchFamily="18" charset="-78"/>
              </a:rPr>
              <a:t> اللَّهَ </a:t>
            </a:r>
            <a:r>
              <a:rPr lang="fa-IR" sz="2200" dirty="0" err="1" smtClean="0">
                <a:cs typeface="me_quran" pitchFamily="18" charset="-78"/>
              </a:rPr>
              <a:t>قَرْضاً</a:t>
            </a:r>
            <a:r>
              <a:rPr lang="fa-IR" sz="2200" dirty="0" smtClean="0">
                <a:cs typeface="me_quran" pitchFamily="18" charset="-78"/>
              </a:rPr>
              <a:t> </a:t>
            </a:r>
            <a:r>
              <a:rPr lang="fa-IR" sz="2200" dirty="0" err="1" smtClean="0">
                <a:cs typeface="me_quran" pitchFamily="18" charset="-78"/>
              </a:rPr>
              <a:t>حَسَناً</a:t>
            </a:r>
            <a:r>
              <a:rPr lang="fa-IR" sz="2200" dirty="0" smtClean="0">
                <a:cs typeface="me_quran" pitchFamily="18" charset="-78"/>
              </a:rPr>
              <a:t>  وَ مَا </a:t>
            </a:r>
            <a:r>
              <a:rPr lang="fa-IR" sz="2200" dirty="0" err="1" smtClean="0">
                <a:cs typeface="me_quran" pitchFamily="18" charset="-78"/>
              </a:rPr>
              <a:t>تُقَدِّمُواْ</a:t>
            </a:r>
            <a:r>
              <a:rPr lang="fa-IR" sz="2200" dirty="0" smtClean="0">
                <a:cs typeface="me_quran" pitchFamily="18" charset="-78"/>
              </a:rPr>
              <a:t> </a:t>
            </a:r>
            <a:r>
              <a:rPr lang="fa-IR" sz="2200" dirty="0" err="1" smtClean="0">
                <a:cs typeface="me_quran" pitchFamily="18" charset="-78"/>
              </a:rPr>
              <a:t>لِأَنفُسِكمُ</a:t>
            </a:r>
            <a:r>
              <a:rPr lang="fa-IR" sz="2200" dirty="0" smtClean="0">
                <a:cs typeface="me_quran" pitchFamily="18" charset="-78"/>
              </a:rPr>
              <a:t> </a:t>
            </a:r>
            <a:r>
              <a:rPr lang="fa-IR" sz="2200" dirty="0" err="1" smtClean="0">
                <a:cs typeface="me_quran" pitchFamily="18" charset="-78"/>
              </a:rPr>
              <a:t>مِّنْ</a:t>
            </a:r>
            <a:r>
              <a:rPr lang="fa-IR" sz="2200" dirty="0" smtClean="0">
                <a:cs typeface="me_quran" pitchFamily="18" charset="-78"/>
              </a:rPr>
              <a:t> </a:t>
            </a:r>
            <a:r>
              <a:rPr lang="fa-IR" sz="2200" dirty="0" err="1" smtClean="0">
                <a:cs typeface="me_quran" pitchFamily="18" charset="-78"/>
              </a:rPr>
              <a:t>خَيرٍ</a:t>
            </a:r>
            <a:r>
              <a:rPr lang="fa-IR" sz="2200" dirty="0" smtClean="0">
                <a:cs typeface="me_quran" pitchFamily="18" charset="-78"/>
              </a:rPr>
              <a:t> </a:t>
            </a:r>
            <a:r>
              <a:rPr lang="fa-IR" sz="2200" dirty="0" err="1" smtClean="0">
                <a:cs typeface="me_quran" pitchFamily="18" charset="-78"/>
              </a:rPr>
              <a:t>تَجِدُوهُ</a:t>
            </a:r>
            <a:r>
              <a:rPr lang="fa-IR" sz="2200" dirty="0" smtClean="0">
                <a:cs typeface="me_quran" pitchFamily="18" charset="-78"/>
              </a:rPr>
              <a:t> </a:t>
            </a:r>
            <a:r>
              <a:rPr lang="fa-IR" sz="2200" dirty="0" err="1" smtClean="0">
                <a:cs typeface="me_quran" pitchFamily="18" charset="-78"/>
              </a:rPr>
              <a:t>عِندَ</a:t>
            </a:r>
            <a:r>
              <a:rPr lang="fa-IR" sz="2200" dirty="0" smtClean="0">
                <a:cs typeface="me_quran" pitchFamily="18" charset="-78"/>
              </a:rPr>
              <a:t> </a:t>
            </a:r>
            <a:r>
              <a:rPr lang="fa-IR" sz="2200" dirty="0" err="1" smtClean="0">
                <a:cs typeface="me_quran" pitchFamily="18" charset="-78"/>
              </a:rPr>
              <a:t>اللَّهِ</a:t>
            </a:r>
            <a:r>
              <a:rPr lang="fa-IR" sz="2200" dirty="0" smtClean="0">
                <a:cs typeface="me_quran" pitchFamily="18" charset="-78"/>
              </a:rPr>
              <a:t> </a:t>
            </a:r>
            <a:r>
              <a:rPr lang="fa-IR" sz="2200" dirty="0" err="1" smtClean="0">
                <a:cs typeface="me_quran" pitchFamily="18" charset="-78"/>
              </a:rPr>
              <a:t>هُوَ</a:t>
            </a:r>
            <a:r>
              <a:rPr lang="fa-IR" sz="2200" dirty="0" smtClean="0">
                <a:cs typeface="me_quran" pitchFamily="18" charset="-78"/>
              </a:rPr>
              <a:t> </a:t>
            </a:r>
            <a:r>
              <a:rPr lang="fa-IR" sz="2200" dirty="0" err="1" smtClean="0">
                <a:cs typeface="me_quran" pitchFamily="18" charset="-78"/>
              </a:rPr>
              <a:t>خَيراً</a:t>
            </a:r>
            <a:r>
              <a:rPr lang="fa-IR" sz="2200" dirty="0" smtClean="0">
                <a:cs typeface="me_quran" pitchFamily="18" charset="-78"/>
              </a:rPr>
              <a:t> وَ </a:t>
            </a:r>
            <a:r>
              <a:rPr lang="fa-IR" sz="2200" dirty="0" err="1" smtClean="0">
                <a:cs typeface="me_quran" pitchFamily="18" charset="-78"/>
              </a:rPr>
              <a:t>أَعْظَمَ</a:t>
            </a:r>
            <a:r>
              <a:rPr lang="fa-IR" sz="2200" dirty="0" smtClean="0">
                <a:cs typeface="me_quran" pitchFamily="18" charset="-78"/>
              </a:rPr>
              <a:t> </a:t>
            </a:r>
            <a:r>
              <a:rPr lang="fa-IR" sz="2200" dirty="0" err="1" smtClean="0">
                <a:cs typeface="me_quran" pitchFamily="18" charset="-78"/>
              </a:rPr>
              <a:t>أَجْراً</a:t>
            </a:r>
            <a:r>
              <a:rPr lang="fa-IR" sz="2200" dirty="0" smtClean="0">
                <a:cs typeface="me_quran" pitchFamily="18" charset="-78"/>
              </a:rPr>
              <a:t>  وَ </a:t>
            </a:r>
            <a:r>
              <a:rPr lang="fa-IR" sz="2200" dirty="0" err="1" smtClean="0">
                <a:cs typeface="me_quran" pitchFamily="18" charset="-78"/>
              </a:rPr>
              <a:t>اسْتَغْفِرُواْ</a:t>
            </a:r>
            <a:r>
              <a:rPr lang="fa-IR" sz="2200" dirty="0" smtClean="0">
                <a:cs typeface="me_quran" pitchFamily="18" charset="-78"/>
              </a:rPr>
              <a:t> اللَّهَ  </a:t>
            </a:r>
            <a:r>
              <a:rPr lang="fa-IR" sz="2200" dirty="0" err="1" smtClean="0">
                <a:cs typeface="me_quran" pitchFamily="18" charset="-78"/>
              </a:rPr>
              <a:t>إِنَّ</a:t>
            </a:r>
            <a:r>
              <a:rPr lang="fa-IR" sz="2200" dirty="0" smtClean="0">
                <a:cs typeface="me_quran" pitchFamily="18" charset="-78"/>
              </a:rPr>
              <a:t> اللَّهَ </a:t>
            </a:r>
            <a:r>
              <a:rPr lang="fa-IR" sz="2200" dirty="0" err="1" smtClean="0">
                <a:cs typeface="me_quran" pitchFamily="18" charset="-78"/>
              </a:rPr>
              <a:t>غَفُورٌ</a:t>
            </a:r>
            <a:r>
              <a:rPr lang="fa-IR" sz="2200" dirty="0" smtClean="0">
                <a:cs typeface="me_quran" pitchFamily="18" charset="-78"/>
              </a:rPr>
              <a:t> </a:t>
            </a:r>
            <a:r>
              <a:rPr lang="fa-IR" sz="2200" dirty="0" err="1" smtClean="0">
                <a:cs typeface="me_quran" pitchFamily="18" charset="-78"/>
              </a:rPr>
              <a:t>رَّحِيمُ</a:t>
            </a:r>
            <a:r>
              <a:rPr lang="fa-IR" sz="2200" dirty="0" smtClean="0">
                <a:cs typeface="me_quran" pitchFamily="18" charset="-78"/>
              </a:rPr>
              <a:t>  (20)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6200" y="6369050"/>
            <a:ext cx="587375" cy="488950"/>
          </a:xfrm>
        </p:spPr>
        <p:txBody>
          <a:bodyPr/>
          <a:lstStyle/>
          <a:p>
            <a:r>
              <a:rPr lang="fa-IR" b="0" dirty="0" smtClean="0">
                <a:solidFill>
                  <a:srgbClr val="000000"/>
                </a:solidFill>
                <a:latin typeface="IranNastaliq" pitchFamily="18" charset="0"/>
                <a:cs typeface="IranNastaliq" pitchFamily="18" charset="0"/>
              </a:rPr>
              <a:t>صفحه 7</a:t>
            </a:r>
            <a:endParaRPr lang="en-US" b="0" dirty="0">
              <a:solidFill>
                <a:srgbClr val="000000"/>
              </a:solidFill>
              <a:latin typeface="IranNastaliq" pitchFamily="18" charset="0"/>
              <a:cs typeface="IranNastaliq" pitchFamily="18" charset="0"/>
            </a:endParaRPr>
          </a:p>
        </p:txBody>
      </p:sp>
      <p:pic>
        <p:nvPicPr>
          <p:cNvPr id="7" name="4.wm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762000" y="990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58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58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0" fill="hold"/>
                                        <p:tgtEl>
                                          <p:spTgt spid="358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0" fill="hold"/>
                                        <p:tgtEl>
                                          <p:spTgt spid="358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7" dur="89768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>
                <p:cTn id="1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  <p:bldLst>
      <p:bldP spid="35842" grpId="0"/>
      <p:bldP spid="35843" grpId="0" build="allAtOnce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AutoShape 2"/>
          <p:cNvSpPr>
            <a:spLocks noGrp="1" noChangeArrowheads="1"/>
          </p:cNvSpPr>
          <p:nvPr>
            <p:ph type="title"/>
          </p:nvPr>
        </p:nvSpPr>
        <p:spPr>
          <a:xfrm>
            <a:off x="5334000" y="228600"/>
            <a:ext cx="3352800" cy="1143000"/>
          </a:xfrm>
        </p:spPr>
        <p:txBody>
          <a:bodyPr/>
          <a:lstStyle/>
          <a:p>
            <a:pPr algn="r"/>
            <a:r>
              <a:rPr lang="fa-IR" sz="6000" b="0" dirty="0">
                <a:solidFill>
                  <a:srgbClr val="000000"/>
                </a:solidFill>
                <a:latin typeface="IranNastaliq" pitchFamily="18" charset="0"/>
                <a:cs typeface="IranNastaliq" pitchFamily="18" charset="0"/>
              </a:rPr>
              <a:t>جهت هدایتی </a:t>
            </a:r>
            <a:r>
              <a:rPr lang="fa-IR" sz="6000" b="0" dirty="0" smtClean="0">
                <a:solidFill>
                  <a:srgbClr val="000000"/>
                </a:solidFill>
                <a:latin typeface="IranNastaliq" pitchFamily="18" charset="0"/>
                <a:cs typeface="IranNastaliq" pitchFamily="18" charset="0"/>
              </a:rPr>
              <a:t>سیاق سوم</a:t>
            </a:r>
            <a:endParaRPr lang="en-US" sz="6000" b="0" dirty="0">
              <a:solidFill>
                <a:srgbClr val="000000"/>
              </a:solidFill>
              <a:latin typeface="IranNastaliq" pitchFamily="18" charset="0"/>
              <a:cs typeface="IranNastaliq" pitchFamily="18" charset="0"/>
            </a:endParaRPr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1828800"/>
            <a:ext cx="8686800" cy="4724400"/>
          </a:xfrm>
        </p:spPr>
        <p:txBody>
          <a:bodyPr/>
          <a:lstStyle/>
          <a:p>
            <a:pPr>
              <a:buSzPct val="50000"/>
              <a:buFont typeface="Wingdings" pitchFamily="2" charset="2"/>
              <a:buChar char="v"/>
            </a:pPr>
            <a:r>
              <a:rPr lang="fa-IR" sz="7200" dirty="0" smtClean="0">
                <a:latin typeface="IranNastaliq" pitchFamily="18" charset="0"/>
                <a:cs typeface="IranNastaliq" pitchFamily="18" charset="0"/>
              </a:rPr>
              <a:t>    یاری و راهنمایی مومنان برای همراهی با رسول خدا </a:t>
            </a:r>
            <a:r>
              <a:rPr lang="fa-IR" sz="2400" dirty="0" smtClean="0">
                <a:latin typeface="IranNastaliq" pitchFamily="18" charset="0"/>
                <a:cs typeface="IranNastaliq" pitchFamily="18" charset="0"/>
              </a:rPr>
              <a:t>صلی الله علیه و آله و سلم ،</a:t>
            </a:r>
            <a:r>
              <a:rPr lang="fa-IR" sz="4000" dirty="0" smtClean="0">
                <a:latin typeface="IranNastaliq" pitchFamily="18" charset="0"/>
                <a:cs typeface="IranNastaliq" pitchFamily="18" charset="0"/>
              </a:rPr>
              <a:t/>
            </a:r>
            <a:br>
              <a:rPr lang="fa-IR" sz="4000" dirty="0" smtClean="0">
                <a:latin typeface="IranNastaliq" pitchFamily="18" charset="0"/>
                <a:cs typeface="IranNastaliq" pitchFamily="18" charset="0"/>
              </a:rPr>
            </a:br>
            <a:r>
              <a:rPr lang="fa-IR" sz="4000" dirty="0" smtClean="0">
                <a:latin typeface="IranNastaliq" pitchFamily="18" charset="0"/>
                <a:cs typeface="IranNastaliq" pitchFamily="18" charset="0"/>
              </a:rPr>
              <a:t>         </a:t>
            </a:r>
            <a:r>
              <a:rPr lang="fa-IR" sz="7200" dirty="0" smtClean="0">
                <a:latin typeface="IranNastaliq" pitchFamily="18" charset="0"/>
                <a:cs typeface="IranNastaliq" pitchFamily="18" charset="0"/>
              </a:rPr>
              <a:t>درادامه راه رسالت</a:t>
            </a:r>
            <a:br>
              <a:rPr lang="fa-IR" sz="7200" dirty="0" smtClean="0">
                <a:latin typeface="IranNastaliq" pitchFamily="18" charset="0"/>
                <a:cs typeface="IranNastaliq" pitchFamily="18" charset="0"/>
              </a:rPr>
            </a:br>
            <a:endParaRPr lang="ar-SA" sz="1800" dirty="0" smtClean="0">
              <a:latin typeface="IranNastaliq" pitchFamily="18" charset="0"/>
              <a:cs typeface="IranNastaliq" pitchFamily="18" charset="0"/>
            </a:endParaRPr>
          </a:p>
          <a:p>
            <a:pPr>
              <a:lnSpc>
                <a:spcPct val="150000"/>
              </a:lnSpc>
              <a:buSzPct val="50000"/>
              <a:buFont typeface="Wingdings" pitchFamily="2" charset="2"/>
              <a:buChar char="v"/>
            </a:pPr>
            <a:r>
              <a:rPr lang="ar-SA" sz="4400" dirty="0" smtClean="0">
                <a:latin typeface="IranNastaliq" pitchFamily="18" charset="0"/>
                <a:cs typeface="IranNastaliq" pitchFamily="18" charset="0"/>
              </a:rPr>
              <a:t>راهكار آمادگي مومنان در پيشبرد امر رسالت، </a:t>
            </a:r>
            <a:r>
              <a:rPr lang="fa-IR" sz="4400" dirty="0" smtClean="0">
                <a:latin typeface="IranNastaliq" pitchFamily="18" charset="0"/>
                <a:cs typeface="IranNastaliq" pitchFamily="18" charset="0"/>
              </a:rPr>
              <a:t/>
            </a:r>
            <a:br>
              <a:rPr lang="fa-IR" sz="4400" dirty="0" smtClean="0">
                <a:latin typeface="IranNastaliq" pitchFamily="18" charset="0"/>
                <a:cs typeface="IranNastaliq" pitchFamily="18" charset="0"/>
              </a:rPr>
            </a:br>
            <a:r>
              <a:rPr lang="ar-SA" sz="4400" dirty="0" smtClean="0">
                <a:latin typeface="IranNastaliq" pitchFamily="18" charset="0"/>
                <a:cs typeface="IranNastaliq" pitchFamily="18" charset="0"/>
              </a:rPr>
              <a:t>عمل به مقدار ممكن </a:t>
            </a:r>
            <a:r>
              <a:rPr lang="fa-IR" sz="4400" dirty="0" smtClean="0">
                <a:latin typeface="IranNastaliq" pitchFamily="18" charset="0"/>
                <a:cs typeface="IranNastaliq" pitchFamily="18" charset="0"/>
              </a:rPr>
              <a:t>از </a:t>
            </a:r>
            <a:r>
              <a:rPr lang="ar-SA" sz="4400" dirty="0" smtClean="0">
                <a:latin typeface="IranNastaliq" pitchFamily="18" charset="0"/>
                <a:cs typeface="IranNastaliq" pitchFamily="18" charset="0"/>
              </a:rPr>
              <a:t>آنچه به پيامبر</a:t>
            </a:r>
            <a:r>
              <a:rPr lang="fa-IR" sz="4400" dirty="0" smtClean="0">
                <a:latin typeface="IranNastaliq" pitchFamily="18" charset="0"/>
                <a:cs typeface="IranNastaliq" pitchFamily="18" charset="0"/>
              </a:rPr>
              <a:t> </a:t>
            </a:r>
            <a:r>
              <a:rPr lang="fa-IR" dirty="0" smtClean="0">
                <a:latin typeface="IranNastaliq" pitchFamily="18" charset="0"/>
                <a:cs typeface="IranNastaliq" pitchFamily="18" charset="0"/>
              </a:rPr>
              <a:t>صلی الله علیه و اله و سلم </a:t>
            </a:r>
            <a:r>
              <a:rPr lang="ar-SA" sz="4400" dirty="0" smtClean="0">
                <a:latin typeface="IranNastaliq" pitchFamily="18" charset="0"/>
                <a:cs typeface="IranNastaliq" pitchFamily="18" charset="0"/>
              </a:rPr>
              <a:t>دستور داده شده در كنار عمل به وظايف ديني است.</a:t>
            </a:r>
            <a:endParaRPr lang="en-US" sz="4400" dirty="0">
              <a:latin typeface="IranNastaliq" pitchFamily="18" charset="0"/>
              <a:cs typeface="IranNastaliq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fa-IR" b="0" dirty="0" smtClean="0">
                <a:solidFill>
                  <a:srgbClr val="000000"/>
                </a:solidFill>
                <a:latin typeface="IranNastaliq" pitchFamily="18" charset="0"/>
                <a:cs typeface="IranNastaliq" pitchFamily="18" charset="0"/>
              </a:rPr>
              <a:t>صفحه 8</a:t>
            </a:r>
            <a:endParaRPr lang="en-US" b="0" dirty="0">
              <a:solidFill>
                <a:srgbClr val="000000"/>
              </a:solidFill>
              <a:latin typeface="IranNastaliq" pitchFamily="18" charset="0"/>
              <a:cs typeface="IranNastaliq" pitchFamily="18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68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68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3000" fill="hold"/>
                                        <p:tgtEl>
                                          <p:spTgt spid="36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3000" fill="hold"/>
                                        <p:tgtEl>
                                          <p:spTgt spid="36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3000" fill="hold"/>
                                        <p:tgtEl>
                                          <p:spTgt spid="368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3000" fill="hold"/>
                                        <p:tgtEl>
                                          <p:spTgt spid="368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6" grpId="0"/>
      <p:bldP spid="36867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9" name="Rectangle 11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533400" y="1295400"/>
            <a:ext cx="6477000" cy="8382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buSzPct val="50000"/>
            </a:pPr>
            <a:r>
              <a:rPr lang="fa-IR" sz="4000" dirty="0" smtClean="0">
                <a:latin typeface="IranNastaliq" pitchFamily="18" charset="0"/>
                <a:cs typeface="IranNastaliq" pitchFamily="18" charset="0"/>
              </a:rPr>
              <a:t>آماده سازی رسول خدا </a:t>
            </a:r>
            <a:r>
              <a:rPr lang="fa-IR" sz="2000" dirty="0" smtClean="0">
                <a:latin typeface="IranNastaliq" pitchFamily="18" charset="0"/>
                <a:cs typeface="IranNastaliq" pitchFamily="18" charset="0"/>
              </a:rPr>
              <a:t>صلی الله علیه و آله و سلم </a:t>
            </a:r>
            <a:r>
              <a:rPr lang="fa-IR" sz="4000" dirty="0" smtClean="0">
                <a:latin typeface="IranNastaliq" pitchFamily="18" charset="0"/>
                <a:cs typeface="IranNastaliq" pitchFamily="18" charset="0"/>
              </a:rPr>
              <a:t>برای ادامه راه رسالت (دریافت و ابلاغ وحی)</a:t>
            </a:r>
          </a:p>
        </p:txBody>
      </p:sp>
      <p:sp>
        <p:nvSpPr>
          <p:cNvPr id="84002" name="Rectangle 34"/>
          <p:cNvSpPr>
            <a:spLocks noChangeArrowheads="1"/>
          </p:cNvSpPr>
          <p:nvPr/>
        </p:nvSpPr>
        <p:spPr bwMode="auto">
          <a:xfrm>
            <a:off x="7162800" y="1295400"/>
            <a:ext cx="1752600" cy="838200"/>
          </a:xfrm>
          <a:prstGeom prst="rect">
            <a:avLst/>
          </a:prstGeom>
          <a:solidFill>
            <a:srgbClr val="FFFFCC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342900" indent="-342900" algn="ctr">
              <a:spcBef>
                <a:spcPct val="20000"/>
              </a:spcBef>
              <a:buClr>
                <a:schemeClr val="tx1"/>
              </a:buClr>
              <a:buSzPct val="75000"/>
              <a:buFont typeface="Wingdings" pitchFamily="2" charset="2"/>
              <a:buNone/>
            </a:pPr>
            <a:r>
              <a:rPr lang="fa-IR" sz="2400" dirty="0">
                <a:solidFill>
                  <a:srgbClr val="000000"/>
                </a:solidFill>
                <a:latin typeface="IranNastaliq" pitchFamily="18" charset="0"/>
                <a:cs typeface="IranNastaliq" pitchFamily="18" charset="0"/>
              </a:rPr>
              <a:t> </a:t>
            </a:r>
            <a:r>
              <a:rPr lang="fa-IR" sz="2400" dirty="0" smtClean="0">
                <a:solidFill>
                  <a:srgbClr val="000000"/>
                </a:solidFill>
                <a:latin typeface="IranNastaliq" pitchFamily="18" charset="0"/>
                <a:cs typeface="IranNastaliq" pitchFamily="18" charset="0"/>
              </a:rPr>
              <a:t>سیاق اول</a:t>
            </a:r>
            <a:endParaRPr lang="fa-IR" sz="2400" dirty="0">
              <a:solidFill>
                <a:srgbClr val="000000"/>
              </a:solidFill>
              <a:latin typeface="IranNastaliq" pitchFamily="18" charset="0"/>
              <a:cs typeface="IranNastaliq" pitchFamily="18" charset="0"/>
            </a:endParaRPr>
          </a:p>
          <a:p>
            <a:pPr marL="342900" indent="-342900" algn="ctr">
              <a:spcBef>
                <a:spcPct val="20000"/>
              </a:spcBef>
              <a:buClr>
                <a:schemeClr val="tx1"/>
              </a:buClr>
              <a:buSzPct val="75000"/>
              <a:buFont typeface="Wingdings" pitchFamily="2" charset="2"/>
              <a:buNone/>
            </a:pPr>
            <a:r>
              <a:rPr lang="fa-IR" sz="2400" dirty="0" smtClean="0">
                <a:solidFill>
                  <a:srgbClr val="000000"/>
                </a:solidFill>
                <a:latin typeface="IranNastaliq" pitchFamily="18" charset="0"/>
                <a:cs typeface="IranNastaliq" pitchFamily="18" charset="0"/>
              </a:rPr>
              <a:t>1    تا       14</a:t>
            </a:r>
            <a:endParaRPr lang="en-US" sz="2400" dirty="0">
              <a:solidFill>
                <a:srgbClr val="000000"/>
              </a:solidFill>
              <a:latin typeface="IranNastaliq" pitchFamily="18" charset="0"/>
              <a:cs typeface="IranNastaliq" pitchFamily="18" charset="0"/>
            </a:endParaRPr>
          </a:p>
        </p:txBody>
      </p:sp>
      <p:sp>
        <p:nvSpPr>
          <p:cNvPr id="11" name="AutoShape 2"/>
          <p:cNvSpPr txBox="1">
            <a:spLocks noChangeArrowheads="1"/>
          </p:cNvSpPr>
          <p:nvPr/>
        </p:nvSpPr>
        <p:spPr>
          <a:xfrm>
            <a:off x="5791200" y="152400"/>
            <a:ext cx="2895600" cy="1143000"/>
          </a:xfrm>
          <a:prstGeom prst="roundRect">
            <a:avLst>
              <a:gd name="adj" fmla="val 37223"/>
            </a:avLst>
          </a:prstGeom>
        </p:spPr>
        <p:txBody>
          <a:bodyPr/>
          <a:lstStyle/>
          <a:p>
            <a:pPr marL="0" marR="0" lvl="0" indent="0" algn="r" defTabSz="914400" rtl="1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a-IR" sz="60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ranNastaliq" pitchFamily="18" charset="0"/>
                <a:ea typeface="+mj-ea"/>
                <a:cs typeface="IranNastaliq" pitchFamily="18" charset="0"/>
              </a:rPr>
              <a:t>نمودار هدایتی سوره</a:t>
            </a:r>
            <a:endParaRPr kumimoji="0" lang="en-US" sz="60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IranNastaliq" pitchFamily="18" charset="0"/>
              <a:ea typeface="+mj-ea"/>
              <a:cs typeface="IranNastaliq" pitchFamily="18" charset="0"/>
            </a:endParaRP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fa-IR" b="0" dirty="0" smtClean="0">
                <a:solidFill>
                  <a:srgbClr val="000000"/>
                </a:solidFill>
                <a:latin typeface="IranNastaliq" pitchFamily="18" charset="0"/>
                <a:cs typeface="IranNastaliq" pitchFamily="18" charset="0"/>
              </a:rPr>
              <a:t>صفحه 9</a:t>
            </a:r>
            <a:endParaRPr lang="en-US" b="0" dirty="0">
              <a:solidFill>
                <a:srgbClr val="000000"/>
              </a:solidFill>
              <a:latin typeface="IranNastaliq" pitchFamily="18" charset="0"/>
              <a:cs typeface="IranNastaliq" pitchFamily="18" charset="0"/>
            </a:endParaRPr>
          </a:p>
        </p:txBody>
      </p:sp>
      <p:sp>
        <p:nvSpPr>
          <p:cNvPr id="21" name="Rectangle 34"/>
          <p:cNvSpPr>
            <a:spLocks noChangeArrowheads="1"/>
          </p:cNvSpPr>
          <p:nvPr/>
        </p:nvSpPr>
        <p:spPr bwMode="auto">
          <a:xfrm>
            <a:off x="7162800" y="3048000"/>
            <a:ext cx="1752600" cy="838200"/>
          </a:xfrm>
          <a:prstGeom prst="rect">
            <a:avLst/>
          </a:prstGeom>
          <a:solidFill>
            <a:srgbClr val="FFFFCC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342900" indent="-342900" algn="ctr">
              <a:spcBef>
                <a:spcPct val="20000"/>
              </a:spcBef>
              <a:buClr>
                <a:schemeClr val="tx1"/>
              </a:buClr>
              <a:buSzPct val="75000"/>
              <a:buFont typeface="Wingdings" pitchFamily="2" charset="2"/>
              <a:buNone/>
            </a:pPr>
            <a:r>
              <a:rPr lang="fa-IR" sz="2400" dirty="0">
                <a:solidFill>
                  <a:srgbClr val="000000"/>
                </a:solidFill>
                <a:latin typeface="IranNastaliq" pitchFamily="18" charset="0"/>
                <a:cs typeface="IranNastaliq" pitchFamily="18" charset="0"/>
              </a:rPr>
              <a:t> </a:t>
            </a:r>
            <a:r>
              <a:rPr lang="fa-IR" sz="2400" dirty="0" smtClean="0">
                <a:solidFill>
                  <a:srgbClr val="000000"/>
                </a:solidFill>
                <a:latin typeface="IranNastaliq" pitchFamily="18" charset="0"/>
                <a:cs typeface="IranNastaliq" pitchFamily="18" charset="0"/>
              </a:rPr>
              <a:t>سیاق دوم</a:t>
            </a:r>
            <a:endParaRPr lang="fa-IR" sz="2400" dirty="0">
              <a:solidFill>
                <a:srgbClr val="000000"/>
              </a:solidFill>
              <a:latin typeface="IranNastaliq" pitchFamily="18" charset="0"/>
              <a:cs typeface="IranNastaliq" pitchFamily="18" charset="0"/>
            </a:endParaRPr>
          </a:p>
          <a:p>
            <a:pPr marL="342900" indent="-342900" algn="ctr">
              <a:spcBef>
                <a:spcPct val="20000"/>
              </a:spcBef>
              <a:buClr>
                <a:schemeClr val="tx1"/>
              </a:buClr>
              <a:buSzPct val="75000"/>
              <a:buFont typeface="Wingdings" pitchFamily="2" charset="2"/>
              <a:buNone/>
            </a:pPr>
            <a:r>
              <a:rPr lang="fa-IR" sz="2400" dirty="0" smtClean="0">
                <a:solidFill>
                  <a:srgbClr val="000000"/>
                </a:solidFill>
                <a:latin typeface="IranNastaliq" pitchFamily="18" charset="0"/>
                <a:cs typeface="IranNastaliq" pitchFamily="18" charset="0"/>
              </a:rPr>
              <a:t>14       تا       19</a:t>
            </a:r>
            <a:endParaRPr lang="en-US" sz="2400" dirty="0">
              <a:solidFill>
                <a:srgbClr val="000000"/>
              </a:solidFill>
              <a:latin typeface="IranNastaliq" pitchFamily="18" charset="0"/>
              <a:cs typeface="IranNastaliq" pitchFamily="18" charset="0"/>
            </a:endParaRPr>
          </a:p>
        </p:txBody>
      </p:sp>
      <p:sp>
        <p:nvSpPr>
          <p:cNvPr id="22" name="Rectangle 34"/>
          <p:cNvSpPr>
            <a:spLocks noChangeArrowheads="1"/>
          </p:cNvSpPr>
          <p:nvPr/>
        </p:nvSpPr>
        <p:spPr bwMode="auto">
          <a:xfrm>
            <a:off x="7239000" y="4724400"/>
            <a:ext cx="1752600" cy="838200"/>
          </a:xfrm>
          <a:prstGeom prst="rect">
            <a:avLst/>
          </a:prstGeom>
          <a:solidFill>
            <a:srgbClr val="FFFFCC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342900" indent="-342900" algn="ctr">
              <a:spcBef>
                <a:spcPct val="20000"/>
              </a:spcBef>
              <a:buClr>
                <a:schemeClr val="tx1"/>
              </a:buClr>
              <a:buSzPct val="75000"/>
              <a:buFont typeface="Wingdings" pitchFamily="2" charset="2"/>
              <a:buNone/>
            </a:pPr>
            <a:r>
              <a:rPr lang="fa-IR" sz="2400" dirty="0">
                <a:solidFill>
                  <a:srgbClr val="000000"/>
                </a:solidFill>
                <a:latin typeface="IranNastaliq" pitchFamily="18" charset="0"/>
                <a:cs typeface="IranNastaliq" pitchFamily="18" charset="0"/>
              </a:rPr>
              <a:t> </a:t>
            </a:r>
            <a:r>
              <a:rPr lang="fa-IR" sz="2400" dirty="0" smtClean="0">
                <a:solidFill>
                  <a:srgbClr val="000000"/>
                </a:solidFill>
                <a:latin typeface="IranNastaliq" pitchFamily="18" charset="0"/>
                <a:cs typeface="IranNastaliq" pitchFamily="18" charset="0"/>
              </a:rPr>
              <a:t>سیاق سوم</a:t>
            </a:r>
            <a:endParaRPr lang="fa-IR" sz="2400" dirty="0">
              <a:solidFill>
                <a:srgbClr val="000000"/>
              </a:solidFill>
              <a:latin typeface="IranNastaliq" pitchFamily="18" charset="0"/>
              <a:cs typeface="IranNastaliq" pitchFamily="18" charset="0"/>
            </a:endParaRPr>
          </a:p>
          <a:p>
            <a:pPr marL="342900" indent="-342900" algn="ctr">
              <a:spcBef>
                <a:spcPct val="20000"/>
              </a:spcBef>
              <a:buClr>
                <a:schemeClr val="tx1"/>
              </a:buClr>
              <a:buSzPct val="75000"/>
              <a:buFont typeface="Wingdings" pitchFamily="2" charset="2"/>
              <a:buNone/>
            </a:pPr>
            <a:r>
              <a:rPr lang="fa-IR" sz="2400" dirty="0" smtClean="0">
                <a:solidFill>
                  <a:srgbClr val="000000"/>
                </a:solidFill>
                <a:latin typeface="IranNastaliq" pitchFamily="18" charset="0"/>
                <a:cs typeface="IranNastaliq" pitchFamily="18" charset="0"/>
              </a:rPr>
              <a:t>آیه   20</a:t>
            </a:r>
            <a:endParaRPr lang="en-US" sz="2400" dirty="0">
              <a:solidFill>
                <a:srgbClr val="000000"/>
              </a:solidFill>
              <a:latin typeface="IranNastaliq" pitchFamily="18" charset="0"/>
              <a:cs typeface="IranNastaliq" pitchFamily="18" charset="0"/>
            </a:endParaRPr>
          </a:p>
        </p:txBody>
      </p:sp>
      <p:sp>
        <p:nvSpPr>
          <p:cNvPr id="25" name="Rectangle 11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533400" y="3048000"/>
            <a:ext cx="6477000" cy="8382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buSzPct val="50000"/>
            </a:pPr>
            <a:r>
              <a:rPr lang="fa-IR" sz="4400" dirty="0" smtClean="0">
                <a:latin typeface="IranNastaliq" pitchFamily="18" charset="0"/>
                <a:cs typeface="IranNastaliq" pitchFamily="18" charset="0"/>
              </a:rPr>
              <a:t>هشدار به کافران، نسبت به عدم پذیرش رسالت رسول خدا </a:t>
            </a:r>
            <a:r>
              <a:rPr lang="fa-IR" sz="2800" dirty="0" smtClean="0">
                <a:latin typeface="IranNastaliq" pitchFamily="18" charset="0"/>
                <a:cs typeface="IranNastaliq" pitchFamily="18" charset="0"/>
              </a:rPr>
              <a:t>صلی الله علیه و آله و سلم</a:t>
            </a:r>
            <a:endParaRPr lang="fa-IR" sz="1100" dirty="0" smtClean="0">
              <a:latin typeface="IranNastaliq" pitchFamily="18" charset="0"/>
              <a:cs typeface="IranNastaliq" pitchFamily="18" charset="0"/>
            </a:endParaRPr>
          </a:p>
        </p:txBody>
      </p:sp>
      <p:sp>
        <p:nvSpPr>
          <p:cNvPr id="26" name="Rectangle 11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609600" y="4724400"/>
            <a:ext cx="6477000" cy="8382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342900" indent="-342900" algn="ctr">
              <a:spcBef>
                <a:spcPct val="20000"/>
              </a:spcBef>
              <a:buClr>
                <a:schemeClr val="tx1"/>
              </a:buClr>
              <a:buSzPct val="75000"/>
              <a:buFont typeface="Wingdings" pitchFamily="2" charset="2"/>
              <a:buNone/>
            </a:pPr>
            <a:r>
              <a:rPr lang="fa-IR" sz="4400" dirty="0" smtClean="0">
                <a:latin typeface="IranNastaliq" pitchFamily="18" charset="0"/>
                <a:cs typeface="IranNastaliq" pitchFamily="18" charset="0"/>
              </a:rPr>
              <a:t>یاری و راهنمایی مومنان برای همراهی با رسول خدا </a:t>
            </a:r>
            <a:r>
              <a:rPr lang="fa-IR" sz="1200" dirty="0" smtClean="0">
                <a:latin typeface="IranNastaliq" pitchFamily="18" charset="0"/>
                <a:cs typeface="IranNastaliq" pitchFamily="18" charset="0"/>
              </a:rPr>
              <a:t>صلی الله علیه و آله و سلم ،</a:t>
            </a:r>
            <a:r>
              <a:rPr lang="fa-IR" sz="2000" dirty="0" smtClean="0">
                <a:latin typeface="IranNastaliq" pitchFamily="18" charset="0"/>
                <a:cs typeface="IranNastaliq" pitchFamily="18" charset="0"/>
              </a:rPr>
              <a:t>         </a:t>
            </a:r>
            <a:r>
              <a:rPr lang="fa-IR" sz="4400" dirty="0" smtClean="0">
                <a:latin typeface="IranNastaliq" pitchFamily="18" charset="0"/>
                <a:cs typeface="IranNastaliq" pitchFamily="18" charset="0"/>
              </a:rPr>
              <a:t>درادامه راه رسالت</a:t>
            </a:r>
            <a:endParaRPr lang="en-US" sz="4200" dirty="0">
              <a:latin typeface="IranNastaliq" pitchFamily="18" charset="0"/>
              <a:cs typeface="IranNastaliq" pitchFamily="18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00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8400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0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840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00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8400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" presetClass="entr" presetSubtype="8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839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839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2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000"/>
                            </p:stCondLst>
                            <p:childTnLst>
                              <p:par>
                                <p:cTn id="3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500"/>
                            </p:stCondLst>
                            <p:childTnLst>
                              <p:par>
                                <p:cTn id="41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2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"/>
                            </p:stCondLst>
                            <p:childTnLst>
                              <p:par>
                                <p:cTn id="5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00"/>
                            </p:stCondLst>
                            <p:childTnLst>
                              <p:par>
                                <p:cTn id="6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3979" grpId="1" animBg="1"/>
      <p:bldP spid="84002" grpId="0" uiExpand="1" build="p" animBg="1"/>
      <p:bldP spid="11" grpId="0" build="p"/>
      <p:bldP spid="21" grpId="0" uiExpand="1" build="p" animBg="1"/>
      <p:bldP spid="22" grpId="0" uiExpand="1" build="p" animBg="1"/>
      <p:bldP spid="25" grpId="0" animBg="1"/>
      <p:bldP spid="26" grpId="0" animBg="1"/>
    </p:bldLst>
  </p:timing>
</p:sld>
</file>

<file path=ppt/theme/theme1.xml><?xml version="1.0" encoding="utf-8"?>
<a:theme xmlns:a="http://schemas.openxmlformats.org/drawingml/2006/main" name="Capsules">
  <a:themeElements>
    <a:clrScheme name="Capsules 1">
      <a:dk1>
        <a:srgbClr val="003366"/>
      </a:dk1>
      <a:lt1>
        <a:srgbClr val="FFFFFF"/>
      </a:lt1>
      <a:dk2>
        <a:srgbClr val="006666"/>
      </a:dk2>
      <a:lt2>
        <a:srgbClr val="666699"/>
      </a:lt2>
      <a:accent1>
        <a:srgbClr val="33CCCC"/>
      </a:accent1>
      <a:accent2>
        <a:srgbClr val="99CC99"/>
      </a:accent2>
      <a:accent3>
        <a:srgbClr val="FFFFFF"/>
      </a:accent3>
      <a:accent4>
        <a:srgbClr val="002A56"/>
      </a:accent4>
      <a:accent5>
        <a:srgbClr val="ADE2E2"/>
      </a:accent5>
      <a:accent6>
        <a:srgbClr val="8AB98A"/>
      </a:accent6>
      <a:hlink>
        <a:srgbClr val="003366"/>
      </a:hlink>
      <a:folHlink>
        <a:srgbClr val="CC99FF"/>
      </a:folHlink>
    </a:clrScheme>
    <a:fontScheme name="Capsules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r" defTabSz="914400" rtl="1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a-IR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cs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r" defTabSz="914400" rtl="1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a-IR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cs typeface="Arial" pitchFamily="34" charset="0"/>
          </a:defRPr>
        </a:defPPr>
      </a:lstStyle>
    </a:lnDef>
  </a:objectDefaults>
  <a:extraClrSchemeLst>
    <a:extraClrScheme>
      <a:clrScheme name="Capsules 1">
        <a:dk1>
          <a:srgbClr val="003366"/>
        </a:dk1>
        <a:lt1>
          <a:srgbClr val="FFFFFF"/>
        </a:lt1>
        <a:dk2>
          <a:srgbClr val="006666"/>
        </a:dk2>
        <a:lt2>
          <a:srgbClr val="666699"/>
        </a:lt2>
        <a:accent1>
          <a:srgbClr val="33CCCC"/>
        </a:accent1>
        <a:accent2>
          <a:srgbClr val="99CC99"/>
        </a:accent2>
        <a:accent3>
          <a:srgbClr val="FFFFFF"/>
        </a:accent3>
        <a:accent4>
          <a:srgbClr val="002A56"/>
        </a:accent4>
        <a:accent5>
          <a:srgbClr val="ADE2E2"/>
        </a:accent5>
        <a:accent6>
          <a:srgbClr val="8AB98A"/>
        </a:accent6>
        <a:hlink>
          <a:srgbClr val="003366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apsules 2">
        <a:dk1>
          <a:srgbClr val="000000"/>
        </a:dk1>
        <a:lt1>
          <a:srgbClr val="FFFFFF"/>
        </a:lt1>
        <a:dk2>
          <a:srgbClr val="000000"/>
        </a:dk2>
        <a:lt2>
          <a:srgbClr val="808000"/>
        </a:lt2>
        <a:accent1>
          <a:srgbClr val="FFCC99"/>
        </a:accent1>
        <a:accent2>
          <a:srgbClr val="99CC00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8AB900"/>
        </a:accent6>
        <a:hlink>
          <a:srgbClr val="336600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apsules 3">
        <a:dk1>
          <a:srgbClr val="006699"/>
        </a:dk1>
        <a:lt1>
          <a:srgbClr val="FFFFFF"/>
        </a:lt1>
        <a:dk2>
          <a:srgbClr val="6699FF"/>
        </a:dk2>
        <a:lt2>
          <a:srgbClr val="FFFFFF"/>
        </a:lt2>
        <a:accent1>
          <a:srgbClr val="33CCCC"/>
        </a:accent1>
        <a:accent2>
          <a:srgbClr val="006699"/>
        </a:accent2>
        <a:accent3>
          <a:srgbClr val="B8CAFF"/>
        </a:accent3>
        <a:accent4>
          <a:srgbClr val="DADADA"/>
        </a:accent4>
        <a:accent5>
          <a:srgbClr val="ADE2E2"/>
        </a:accent5>
        <a:accent6>
          <a:srgbClr val="005C8A"/>
        </a:accent6>
        <a:hlink>
          <a:srgbClr val="99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psules 4">
        <a:dk1>
          <a:srgbClr val="000000"/>
        </a:dk1>
        <a:lt1>
          <a:srgbClr val="FFFFFF"/>
        </a:lt1>
        <a:dk2>
          <a:srgbClr val="9900CC"/>
        </a:dk2>
        <a:lt2>
          <a:srgbClr val="006600"/>
        </a:lt2>
        <a:accent1>
          <a:srgbClr val="33CC33"/>
        </a:accent1>
        <a:accent2>
          <a:srgbClr val="FFCC66"/>
        </a:accent2>
        <a:accent3>
          <a:srgbClr val="FFFFFF"/>
        </a:accent3>
        <a:accent4>
          <a:srgbClr val="000000"/>
        </a:accent4>
        <a:accent5>
          <a:srgbClr val="ADE2AD"/>
        </a:accent5>
        <a:accent6>
          <a:srgbClr val="E7B95C"/>
        </a:accent6>
        <a:hlink>
          <a:srgbClr val="0033CC"/>
        </a:hlink>
        <a:folHlink>
          <a:srgbClr val="CC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apsules 5">
        <a:dk1>
          <a:srgbClr val="000066"/>
        </a:dk1>
        <a:lt1>
          <a:srgbClr val="FFFFFF"/>
        </a:lt1>
        <a:dk2>
          <a:srgbClr val="336699"/>
        </a:dk2>
        <a:lt2>
          <a:srgbClr val="FFFFEB"/>
        </a:lt2>
        <a:accent1>
          <a:srgbClr val="99CCFF"/>
        </a:accent1>
        <a:accent2>
          <a:srgbClr val="9999FF"/>
        </a:accent2>
        <a:accent3>
          <a:srgbClr val="ADB8CA"/>
        </a:accent3>
        <a:accent4>
          <a:srgbClr val="DADADA"/>
        </a:accent4>
        <a:accent5>
          <a:srgbClr val="CAE2FF"/>
        </a:accent5>
        <a:accent6>
          <a:srgbClr val="8A8AE7"/>
        </a:accent6>
        <a:hlink>
          <a:srgbClr val="CCCCFF"/>
        </a:hlink>
        <a:folHlink>
          <a:srgbClr val="C68D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psules 6">
        <a:dk1>
          <a:srgbClr val="808000"/>
        </a:dk1>
        <a:lt1>
          <a:srgbClr val="FFFFFF"/>
        </a:lt1>
        <a:dk2>
          <a:srgbClr val="006666"/>
        </a:dk2>
        <a:lt2>
          <a:srgbClr val="FFFFFF"/>
        </a:lt2>
        <a:accent1>
          <a:srgbClr val="FFCC66"/>
        </a:accent1>
        <a:accent2>
          <a:srgbClr val="00ACA8"/>
        </a:accent2>
        <a:accent3>
          <a:srgbClr val="AAB8B8"/>
        </a:accent3>
        <a:accent4>
          <a:srgbClr val="DADADA"/>
        </a:accent4>
        <a:accent5>
          <a:srgbClr val="FFE2B8"/>
        </a:accent5>
        <a:accent6>
          <a:srgbClr val="009B98"/>
        </a:accent6>
        <a:hlink>
          <a:srgbClr val="CCCC00"/>
        </a:hlink>
        <a:folHlink>
          <a:srgbClr val="33CC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psules 7">
        <a:dk1>
          <a:srgbClr val="FFFFCC"/>
        </a:dk1>
        <a:lt1>
          <a:srgbClr val="FFFFFF"/>
        </a:lt1>
        <a:dk2>
          <a:srgbClr val="660033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B8AAAD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FFCC00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psules 8">
        <a:dk1>
          <a:srgbClr val="FF0000"/>
        </a:dk1>
        <a:lt1>
          <a:srgbClr val="FFFFFF"/>
        </a:lt1>
        <a:dk2>
          <a:srgbClr val="000000"/>
        </a:dk2>
        <a:lt2>
          <a:srgbClr val="FFFFFF"/>
        </a:lt2>
        <a:accent1>
          <a:srgbClr val="FFCC00"/>
        </a:accent1>
        <a:accent2>
          <a:srgbClr val="CC3300"/>
        </a:accent2>
        <a:accent3>
          <a:srgbClr val="AAAAAA"/>
        </a:accent3>
        <a:accent4>
          <a:srgbClr val="DADADA"/>
        </a:accent4>
        <a:accent5>
          <a:srgbClr val="FFE2AA"/>
        </a:accent5>
        <a:accent6>
          <a:srgbClr val="B92D00"/>
        </a:accent6>
        <a:hlink>
          <a:srgbClr val="FF6600"/>
        </a:hlink>
        <a:folHlink>
          <a:srgbClr val="FF7C8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Capsules</Template>
  <TotalTime>3644</TotalTime>
  <Words>506</Words>
  <Application>Microsoft Office PowerPoint</Application>
  <PresentationFormat>نمایش روی پرده (4:3)</PresentationFormat>
  <Paragraphs>55</Paragraphs>
  <Slides>10</Slides>
  <Notes>1</Notes>
  <HiddenSlides>0</HiddenSlides>
  <MMClips>3</MMClips>
  <ScaleCrop>false</ScaleCrop>
  <HeadingPairs>
    <vt:vector size="4" baseType="variant">
      <vt:variant>
        <vt:lpstr>طرح زمینه</vt:lpstr>
      </vt:variant>
      <vt:variant>
        <vt:i4>1</vt:i4>
      </vt:variant>
      <vt:variant>
        <vt:lpstr>عنوانهای اسلاید</vt:lpstr>
      </vt:variant>
      <vt:variant>
        <vt:i4>10</vt:i4>
      </vt:variant>
    </vt:vector>
  </HeadingPairs>
  <TitlesOfParts>
    <vt:vector size="11" baseType="lpstr">
      <vt:lpstr>Capsules</vt:lpstr>
      <vt:lpstr>اسلاید 1</vt:lpstr>
      <vt:lpstr>اسلاید 2</vt:lpstr>
      <vt:lpstr>سیاق اول؛  آیات       1    تا    14 </vt:lpstr>
      <vt:lpstr>جهت  هدایتی  سیاق   اول</vt:lpstr>
      <vt:lpstr>سیاق دوم، آیات    15   تا    19</vt:lpstr>
      <vt:lpstr>جهت هدایتی سیاق دوم</vt:lpstr>
      <vt:lpstr>سیاق سوم، آیه   20</vt:lpstr>
      <vt:lpstr>جهت هدایتی سیاق سوم</vt:lpstr>
      <vt:lpstr>اسلاید 9</vt:lpstr>
      <vt:lpstr>اسلاید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all</dc:creator>
  <cp:lastModifiedBy> </cp:lastModifiedBy>
  <cp:revision>275</cp:revision>
  <cp:lastPrinted>1601-01-01T00:00:00Z</cp:lastPrinted>
  <dcterms:created xsi:type="dcterms:W3CDTF">1601-01-01T00:00:00Z</dcterms:created>
  <dcterms:modified xsi:type="dcterms:W3CDTF">2011-05-18T03:47:32Z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